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3" r:id="rId5"/>
    <p:sldMasterId id="2147483691" r:id="rId6"/>
  </p:sldMasterIdLst>
  <p:notesMasterIdLst>
    <p:notesMasterId r:id="rId32"/>
  </p:notesMasterIdLst>
  <p:sldIdLst>
    <p:sldId id="261" r:id="rId7"/>
    <p:sldId id="337" r:id="rId8"/>
    <p:sldId id="310" r:id="rId9"/>
    <p:sldId id="472" r:id="rId10"/>
    <p:sldId id="473" r:id="rId11"/>
    <p:sldId id="313" r:id="rId12"/>
    <p:sldId id="314" r:id="rId13"/>
    <p:sldId id="474" r:id="rId14"/>
    <p:sldId id="475" r:id="rId15"/>
    <p:sldId id="476" r:id="rId16"/>
    <p:sldId id="478" r:id="rId17"/>
    <p:sldId id="477" r:id="rId18"/>
    <p:sldId id="479" r:id="rId19"/>
    <p:sldId id="480" r:id="rId20"/>
    <p:sldId id="481" r:id="rId21"/>
    <p:sldId id="487" r:id="rId22"/>
    <p:sldId id="488" r:id="rId23"/>
    <p:sldId id="482" r:id="rId24"/>
    <p:sldId id="490" r:id="rId25"/>
    <p:sldId id="489" r:id="rId26"/>
    <p:sldId id="483" r:id="rId27"/>
    <p:sldId id="484" r:id="rId28"/>
    <p:sldId id="485" r:id="rId29"/>
    <p:sldId id="317" r:id="rId30"/>
    <p:sldId id="486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gatebase Medium" panose="00000500000000000000" charset="0"/>
      <p:regular r:id="rId39"/>
    </p:embeddedFont>
    <p:embeddedFont>
      <p:font typeface="Roboto" panose="020B060402020202020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A2F14E-7CD7-8B0F-0177-C14894F9AD81}" v="42" dt="2020-09-02T08:27:45.154"/>
    <p1510:client id="{241A6375-9ED2-DB5D-C6C2-F5B18B542B5E}" v="360" dt="2020-08-14T12:48:44.556"/>
    <p1510:client id="{4069D627-57EB-40AC-3A3E-3BD564DE5A60}" v="145" dt="2020-09-01T14:15:35.786"/>
    <p1510:client id="{8B106963-DB83-B4A8-5DCE-5575F3B08E82}" v="38" dt="2020-08-14T12:52:29.339"/>
    <p1510:client id="{A0008D0E-FD2C-75B0-9075-A0CD03BA841C}" v="19" dt="2020-08-14T09:43:53.941"/>
    <p1510:client id="{DD3F5B9C-4068-4954-9760-26BC35072881}" v="11" dt="2020-08-14T09:50:33.8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134" autoAdjust="0"/>
  </p:normalViewPr>
  <p:slideViewPr>
    <p:cSldViewPr snapToGrid="0">
      <p:cViewPr varScale="1">
        <p:scale>
          <a:sx n="98" d="100"/>
          <a:sy n="98" d="100"/>
        </p:scale>
        <p:origin x="3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font" Target="fonts/font7.fntdata"/><Relationship Id="rId21" Type="http://schemas.openxmlformats.org/officeDocument/2006/relationships/slide" Target="slides/slide15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font" Target="fonts/font4.fntdata"/><Relationship Id="rId49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microsoft.com/office/2016/11/relationships/changesInfo" Target="changesInfos/changesInfo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4.xml"/><Relationship Id="rId41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yrone Nel" userId="S::tyronen_blueturtle.co.za#ext#@redgate365.onmicrosoft.com::2e9a9522-950e-4646-9b9e-64f7455df729" providerId="AD" clId="Web-{D84EF1BF-4497-76D3-D738-D7D58C21BFA7}"/>
    <pc:docChg chg="modSld">
      <pc:chgData name="Tyrone Nel" userId="S::tyronen_blueturtle.co.za#ext#@redgate365.onmicrosoft.com::2e9a9522-950e-4646-9b9e-64f7455df729" providerId="AD" clId="Web-{D84EF1BF-4497-76D3-D738-D7D58C21BFA7}" dt="2020-08-11T06:54:33.203" v="35" actId="20577"/>
      <pc:docMkLst>
        <pc:docMk/>
      </pc:docMkLst>
      <pc:sldChg chg="modSp">
        <pc:chgData name="Tyrone Nel" userId="S::tyronen_blueturtle.co.za#ext#@redgate365.onmicrosoft.com::2e9a9522-950e-4646-9b9e-64f7455df729" providerId="AD" clId="Web-{D84EF1BF-4497-76D3-D738-D7D58C21BFA7}" dt="2020-08-11T06:54:33.187" v="34" actId="20577"/>
        <pc:sldMkLst>
          <pc:docMk/>
          <pc:sldMk cId="338484067" sldId="314"/>
        </pc:sldMkLst>
        <pc:spChg chg="mod">
          <ac:chgData name="Tyrone Nel" userId="S::tyronen_blueturtle.co.za#ext#@redgate365.onmicrosoft.com::2e9a9522-950e-4646-9b9e-64f7455df729" providerId="AD" clId="Web-{D84EF1BF-4497-76D3-D738-D7D58C21BFA7}" dt="2020-08-11T06:54:33.187" v="34" actId="20577"/>
          <ac:spMkLst>
            <pc:docMk/>
            <pc:sldMk cId="338484067" sldId="314"/>
            <ac:spMk id="4" creationId="{8384A0C6-6042-4E6C-8ECD-F609254F64D9}"/>
          </ac:spMkLst>
        </pc:spChg>
      </pc:sldChg>
    </pc:docChg>
  </pc:docChgLst>
  <pc:docChgLst>
    <pc:chgData name="Tyrone Nel" userId="S::tyronen_blueturtle.co.za#ext#@redgate365.onmicrosoft.com::2e9a9522-950e-4646-9b9e-64f7455df729" providerId="AD" clId="Web-{A0008D0E-FD2C-75B0-9075-A0CD03BA841C}"/>
    <pc:docChg chg="modSld">
      <pc:chgData name="Tyrone Nel" userId="S::tyronen_blueturtle.co.za#ext#@redgate365.onmicrosoft.com::2e9a9522-950e-4646-9b9e-64f7455df729" providerId="AD" clId="Web-{A0008D0E-FD2C-75B0-9075-A0CD03BA841C}" dt="2020-08-14T09:43:53.941" v="18" actId="20577"/>
      <pc:docMkLst>
        <pc:docMk/>
      </pc:docMkLst>
      <pc:sldChg chg="modSp">
        <pc:chgData name="Tyrone Nel" userId="S::tyronen_blueturtle.co.za#ext#@redgate365.onmicrosoft.com::2e9a9522-950e-4646-9b9e-64f7455df729" providerId="AD" clId="Web-{A0008D0E-FD2C-75B0-9075-A0CD03BA841C}" dt="2020-08-14T09:43:07.441" v="2" actId="20577"/>
        <pc:sldMkLst>
          <pc:docMk/>
          <pc:sldMk cId="3843060044" sldId="474"/>
        </pc:sldMkLst>
        <pc:spChg chg="mod">
          <ac:chgData name="Tyrone Nel" userId="S::tyronen_blueturtle.co.za#ext#@redgate365.onmicrosoft.com::2e9a9522-950e-4646-9b9e-64f7455df729" providerId="AD" clId="Web-{A0008D0E-FD2C-75B0-9075-A0CD03BA841C}" dt="2020-08-14T09:43:07.441" v="2" actId="20577"/>
          <ac:spMkLst>
            <pc:docMk/>
            <pc:sldMk cId="3843060044" sldId="474"/>
            <ac:spMk id="2" creationId="{0692061B-E7F8-494C-8DB2-8A7DC071490A}"/>
          </ac:spMkLst>
        </pc:spChg>
      </pc:sldChg>
      <pc:sldChg chg="modSp">
        <pc:chgData name="Tyrone Nel" userId="S::tyronen_blueturtle.co.za#ext#@redgate365.onmicrosoft.com::2e9a9522-950e-4646-9b9e-64f7455df729" providerId="AD" clId="Web-{A0008D0E-FD2C-75B0-9075-A0CD03BA841C}" dt="2020-08-14T09:43:14.363" v="7" actId="20577"/>
        <pc:sldMkLst>
          <pc:docMk/>
          <pc:sldMk cId="1476702809" sldId="475"/>
        </pc:sldMkLst>
        <pc:spChg chg="mod">
          <ac:chgData name="Tyrone Nel" userId="S::tyronen_blueturtle.co.za#ext#@redgate365.onmicrosoft.com::2e9a9522-950e-4646-9b9e-64f7455df729" providerId="AD" clId="Web-{A0008D0E-FD2C-75B0-9075-A0CD03BA841C}" dt="2020-08-14T09:43:14.363" v="7" actId="20577"/>
          <ac:spMkLst>
            <pc:docMk/>
            <pc:sldMk cId="1476702809" sldId="475"/>
            <ac:spMk id="2" creationId="{0692061B-E7F8-494C-8DB2-8A7DC071490A}"/>
          </ac:spMkLst>
        </pc:spChg>
      </pc:sldChg>
      <pc:sldChg chg="modSp">
        <pc:chgData name="Tyrone Nel" userId="S::tyronen_blueturtle.co.za#ext#@redgate365.onmicrosoft.com::2e9a9522-950e-4646-9b9e-64f7455df729" providerId="AD" clId="Web-{A0008D0E-FD2C-75B0-9075-A0CD03BA841C}" dt="2020-08-14T09:43:18.956" v="10" actId="20577"/>
        <pc:sldMkLst>
          <pc:docMk/>
          <pc:sldMk cId="4040865249" sldId="476"/>
        </pc:sldMkLst>
        <pc:spChg chg="mod">
          <ac:chgData name="Tyrone Nel" userId="S::tyronen_blueturtle.co.za#ext#@redgate365.onmicrosoft.com::2e9a9522-950e-4646-9b9e-64f7455df729" providerId="AD" clId="Web-{A0008D0E-FD2C-75B0-9075-A0CD03BA841C}" dt="2020-08-14T09:43:18.956" v="10" actId="20577"/>
          <ac:spMkLst>
            <pc:docMk/>
            <pc:sldMk cId="4040865249" sldId="476"/>
            <ac:spMk id="2" creationId="{BC8FCE52-AE4C-4AA5-998F-165E34689C7A}"/>
          </ac:spMkLst>
        </pc:spChg>
      </pc:sldChg>
      <pc:sldChg chg="modSp">
        <pc:chgData name="Tyrone Nel" userId="S::tyronen_blueturtle.co.za#ext#@redgate365.onmicrosoft.com::2e9a9522-950e-4646-9b9e-64f7455df729" providerId="AD" clId="Web-{A0008D0E-FD2C-75B0-9075-A0CD03BA841C}" dt="2020-08-14T09:43:37.753" v="16" actId="20577"/>
        <pc:sldMkLst>
          <pc:docMk/>
          <pc:sldMk cId="3896150654" sldId="477"/>
        </pc:sldMkLst>
        <pc:spChg chg="mod">
          <ac:chgData name="Tyrone Nel" userId="S::tyronen_blueturtle.co.za#ext#@redgate365.onmicrosoft.com::2e9a9522-950e-4646-9b9e-64f7455df729" providerId="AD" clId="Web-{A0008D0E-FD2C-75B0-9075-A0CD03BA841C}" dt="2020-08-14T09:43:37.753" v="16" actId="20577"/>
          <ac:spMkLst>
            <pc:docMk/>
            <pc:sldMk cId="3896150654" sldId="477"/>
            <ac:spMk id="2" creationId="{E78A7D54-24E2-4353-AE95-C235475A704E}"/>
          </ac:spMkLst>
        </pc:spChg>
      </pc:sldChg>
      <pc:sldChg chg="modSp">
        <pc:chgData name="Tyrone Nel" userId="S::tyronen_blueturtle.co.za#ext#@redgate365.onmicrosoft.com::2e9a9522-950e-4646-9b9e-64f7455df729" providerId="AD" clId="Web-{A0008D0E-FD2C-75B0-9075-A0CD03BA841C}" dt="2020-08-14T09:43:27.222" v="13" actId="20577"/>
        <pc:sldMkLst>
          <pc:docMk/>
          <pc:sldMk cId="613877247" sldId="478"/>
        </pc:sldMkLst>
        <pc:spChg chg="mod">
          <ac:chgData name="Tyrone Nel" userId="S::tyronen_blueturtle.co.za#ext#@redgate365.onmicrosoft.com::2e9a9522-950e-4646-9b9e-64f7455df729" providerId="AD" clId="Web-{A0008D0E-FD2C-75B0-9075-A0CD03BA841C}" dt="2020-08-14T09:43:27.222" v="13" actId="20577"/>
          <ac:spMkLst>
            <pc:docMk/>
            <pc:sldMk cId="613877247" sldId="478"/>
            <ac:spMk id="2" creationId="{BF9C5CE0-A7D3-4C0D-9FFA-CD89057E3D2D}"/>
          </ac:spMkLst>
        </pc:spChg>
      </pc:sldChg>
    </pc:docChg>
  </pc:docChgLst>
  <pc:docChgLst>
    <pc:chgData name="Tyrone Nel" userId="S::tyronen_blueturtle.co.za#ext#@redgate365.onmicrosoft.com::2e9a9522-950e-4646-9b9e-64f7455df729" providerId="AD" clId="Web-{60E53D2B-EAA1-48D3-8A76-8E1E50962575}"/>
    <pc:docChg chg="addSld modSld">
      <pc:chgData name="Tyrone Nel" userId="S::tyronen_blueturtle.co.za#ext#@redgate365.onmicrosoft.com::2e9a9522-950e-4646-9b9e-64f7455df729" providerId="AD" clId="Web-{60E53D2B-EAA1-48D3-8A76-8E1E50962575}" dt="2020-08-04T07:49:27.058" v="463"/>
      <pc:docMkLst>
        <pc:docMk/>
      </pc:docMkLst>
      <pc:sldChg chg="modSp">
        <pc:chgData name="Tyrone Nel" userId="S::tyronen_blueturtle.co.za#ext#@redgate365.onmicrosoft.com::2e9a9522-950e-4646-9b9e-64f7455df729" providerId="AD" clId="Web-{60E53D2B-EAA1-48D3-8A76-8E1E50962575}" dt="2020-08-04T07:49:06.496" v="460" actId="20577"/>
        <pc:sldMkLst>
          <pc:docMk/>
          <pc:sldMk cId="338484067" sldId="314"/>
        </pc:sldMkLst>
        <pc:spChg chg="mod">
          <ac:chgData name="Tyrone Nel" userId="S::tyronen_blueturtle.co.za#ext#@redgate365.onmicrosoft.com::2e9a9522-950e-4646-9b9e-64f7455df729" providerId="AD" clId="Web-{60E53D2B-EAA1-48D3-8A76-8E1E50962575}" dt="2020-08-04T07:49:06.496" v="460" actId="20577"/>
          <ac:spMkLst>
            <pc:docMk/>
            <pc:sldMk cId="338484067" sldId="314"/>
            <ac:spMk id="4" creationId="{8384A0C6-6042-4E6C-8ECD-F609254F64D9}"/>
          </ac:spMkLst>
        </pc:spChg>
      </pc:sldChg>
      <pc:sldChg chg="new">
        <pc:chgData name="Tyrone Nel" userId="S::tyronen_blueturtle.co.za#ext#@redgate365.onmicrosoft.com::2e9a9522-950e-4646-9b9e-64f7455df729" providerId="AD" clId="Web-{60E53D2B-EAA1-48D3-8A76-8E1E50962575}" dt="2020-08-04T07:49:27.058" v="463"/>
        <pc:sldMkLst>
          <pc:docMk/>
          <pc:sldMk cId="565370476" sldId="474"/>
        </pc:sldMkLst>
      </pc:sldChg>
    </pc:docChg>
  </pc:docChgLst>
  <pc:docChgLst>
    <pc:chgData name="Tyrone Nel" userId="S::tyronen_blueturtle.co.za#ext#@redgate365.onmicrosoft.com::2e9a9522-950e-4646-9b9e-64f7455df729" providerId="AD" clId="Web-{A224974C-794E-565E-7B18-3189D52DC1A2}"/>
    <pc:docChg chg="modSld">
      <pc:chgData name="Tyrone Nel" userId="S::tyronen_blueturtle.co.za#ext#@redgate365.onmicrosoft.com::2e9a9522-950e-4646-9b9e-64f7455df729" providerId="AD" clId="Web-{A224974C-794E-565E-7B18-3189D52DC1A2}" dt="2020-08-05T14:23:33.195" v="41" actId="20577"/>
      <pc:docMkLst>
        <pc:docMk/>
      </pc:docMkLst>
      <pc:sldChg chg="modSp">
        <pc:chgData name="Tyrone Nel" userId="S::tyronen_blueturtle.co.za#ext#@redgate365.onmicrosoft.com::2e9a9522-950e-4646-9b9e-64f7455df729" providerId="AD" clId="Web-{A224974C-794E-565E-7B18-3189D52DC1A2}" dt="2020-08-05T14:21:20.358" v="0" actId="20577"/>
        <pc:sldMkLst>
          <pc:docMk/>
          <pc:sldMk cId="4040865249" sldId="476"/>
        </pc:sldMkLst>
        <pc:spChg chg="mod">
          <ac:chgData name="Tyrone Nel" userId="S::tyronen_blueturtle.co.za#ext#@redgate365.onmicrosoft.com::2e9a9522-950e-4646-9b9e-64f7455df729" providerId="AD" clId="Web-{A224974C-794E-565E-7B18-3189D52DC1A2}" dt="2020-08-05T14:21:20.358" v="0" actId="20577"/>
          <ac:spMkLst>
            <pc:docMk/>
            <pc:sldMk cId="4040865249" sldId="476"/>
            <ac:spMk id="3" creationId="{B1E2A708-5D63-442A-B05A-E5D4BF87D7FF}"/>
          </ac:spMkLst>
        </pc:spChg>
      </pc:sldChg>
      <pc:sldChg chg="modSp">
        <pc:chgData name="Tyrone Nel" userId="S::tyronen_blueturtle.co.za#ext#@redgate365.onmicrosoft.com::2e9a9522-950e-4646-9b9e-64f7455df729" providerId="AD" clId="Web-{A224974C-794E-565E-7B18-3189D52DC1A2}" dt="2020-08-05T14:23:32.195" v="39" actId="20577"/>
        <pc:sldMkLst>
          <pc:docMk/>
          <pc:sldMk cId="3896150654" sldId="477"/>
        </pc:sldMkLst>
        <pc:spChg chg="mod">
          <ac:chgData name="Tyrone Nel" userId="S::tyronen_blueturtle.co.za#ext#@redgate365.onmicrosoft.com::2e9a9522-950e-4646-9b9e-64f7455df729" providerId="AD" clId="Web-{A224974C-794E-565E-7B18-3189D52DC1A2}" dt="2020-08-05T14:23:32.195" v="39" actId="20577"/>
          <ac:spMkLst>
            <pc:docMk/>
            <pc:sldMk cId="3896150654" sldId="477"/>
            <ac:spMk id="5" creationId="{1CDCDFBB-0CDE-4BBC-BF34-EFDAA1388DB5}"/>
          </ac:spMkLst>
        </pc:spChg>
      </pc:sldChg>
    </pc:docChg>
  </pc:docChgLst>
  <pc:docChgLst>
    <pc:chgData name="Tyrone Nel" userId="S::tyronen_blueturtle.co.za#ext#@redgate365.onmicrosoft.com::2e9a9522-950e-4646-9b9e-64f7455df729" providerId="AD" clId="Web-{5560AE7A-AB80-7A09-EE42-2839EBFAEE29}"/>
    <pc:docChg chg="modSld sldOrd">
      <pc:chgData name="Tyrone Nel" userId="S::tyronen_blueturtle.co.za#ext#@redgate365.onmicrosoft.com::2e9a9522-950e-4646-9b9e-64f7455df729" providerId="AD" clId="Web-{5560AE7A-AB80-7A09-EE42-2839EBFAEE29}" dt="2020-08-05T14:08:31.326" v="1851" actId="20577"/>
      <pc:docMkLst>
        <pc:docMk/>
      </pc:docMkLst>
      <pc:sldChg chg="modSp">
        <pc:chgData name="Tyrone Nel" userId="S::tyronen_blueturtle.co.za#ext#@redgate365.onmicrosoft.com::2e9a9522-950e-4646-9b9e-64f7455df729" providerId="AD" clId="Web-{5560AE7A-AB80-7A09-EE42-2839EBFAEE29}" dt="2020-08-05T13:42:52.498" v="1605" actId="20577"/>
        <pc:sldMkLst>
          <pc:docMk/>
          <pc:sldMk cId="1355574482" sldId="310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3:42:52.498" v="1605" actId="20577"/>
          <ac:spMkLst>
            <pc:docMk/>
            <pc:sldMk cId="1355574482" sldId="310"/>
            <ac:spMk id="54" creationId="{3169B667-813E-1F49-AF61-4C9BECD34BF2}"/>
          </ac:spMkLst>
        </pc:spChg>
      </pc:sldChg>
      <pc:sldChg chg="addSp delSp modSp mod setBg setClrOvrMap">
        <pc:chgData name="Tyrone Nel" userId="S::tyronen_blueturtle.co.za#ext#@redgate365.onmicrosoft.com::2e9a9522-950e-4646-9b9e-64f7455df729" providerId="AD" clId="Web-{5560AE7A-AB80-7A09-EE42-2839EBFAEE29}" dt="2020-08-05T14:07:54.917" v="1846" actId="20577"/>
        <pc:sldMkLst>
          <pc:docMk/>
          <pc:sldMk cId="3696353169" sldId="473"/>
        </pc:sldMkLst>
        <pc:spChg chg="mod ord">
          <ac:chgData name="Tyrone Nel" userId="S::tyronen_blueturtle.co.za#ext#@redgate365.onmicrosoft.com::2e9a9522-950e-4646-9b9e-64f7455df729" providerId="AD" clId="Web-{5560AE7A-AB80-7A09-EE42-2839EBFAEE29}" dt="2020-08-05T14:07:54.917" v="1846" actId="20577"/>
          <ac:spMkLst>
            <pc:docMk/>
            <pc:sldMk cId="3696353169" sldId="473"/>
            <ac:spMk id="31" creationId="{3591ECC5-F41B-46F9-AB52-8960B2CF47CD}"/>
          </ac:spMkLst>
        </pc:spChg>
        <pc:spChg chg="add del">
          <ac:chgData name="Tyrone Nel" userId="S::tyronen_blueturtle.co.za#ext#@redgate365.onmicrosoft.com::2e9a9522-950e-4646-9b9e-64f7455df729" providerId="AD" clId="Web-{5560AE7A-AB80-7A09-EE42-2839EBFAEE29}" dt="2020-08-05T12:07:01.063" v="4"/>
          <ac:spMkLst>
            <pc:docMk/>
            <pc:sldMk cId="3696353169" sldId="473"/>
            <ac:spMk id="36" creationId="{D38A241E-0395-41E5-8607-BAA2799A4374}"/>
          </ac:spMkLst>
        </pc:spChg>
        <pc:picChg chg="add del mod">
          <ac:chgData name="Tyrone Nel" userId="S::tyronen_blueturtle.co.za#ext#@redgate365.onmicrosoft.com::2e9a9522-950e-4646-9b9e-64f7455df729" providerId="AD" clId="Web-{5560AE7A-AB80-7A09-EE42-2839EBFAEE29}" dt="2020-08-05T12:06:12.325" v="1"/>
          <ac:picMkLst>
            <pc:docMk/>
            <pc:sldMk cId="3696353169" sldId="473"/>
            <ac:picMk id="2" creationId="{9B9E1933-52CD-4FBA-ABDE-1F0F4354153C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07:10.407" v="5"/>
          <ac:picMkLst>
            <pc:docMk/>
            <pc:sldMk cId="3696353169" sldId="473"/>
            <ac:picMk id="3" creationId="{14A7571B-7EB0-46D6-938E-AEEC4F65ACEE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11:24.722" v="8"/>
          <ac:picMkLst>
            <pc:docMk/>
            <pc:sldMk cId="3696353169" sldId="473"/>
            <ac:picMk id="4" creationId="{629E6A7E-F2F9-4D31-9570-38A5F5052468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11:40.911" v="10"/>
          <ac:picMkLst>
            <pc:docMk/>
            <pc:sldMk cId="3696353169" sldId="473"/>
            <ac:picMk id="5" creationId="{CF17511A-53C3-4E7E-8565-4DEDD08853D7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14:19.032" v="14"/>
          <ac:picMkLst>
            <pc:docMk/>
            <pc:sldMk cId="3696353169" sldId="473"/>
            <ac:picMk id="6" creationId="{2A3AC76A-A7EC-4BBC-A836-054F8C0DE615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15:22.349" v="18" actId="1076"/>
          <ac:picMkLst>
            <pc:docMk/>
            <pc:sldMk cId="3696353169" sldId="473"/>
            <ac:picMk id="7" creationId="{F6CB8F1A-B4D6-421B-87F3-B588C275C6FA}"/>
          </ac:picMkLst>
        </pc:picChg>
        <pc:cxnChg chg="add del">
          <ac:chgData name="Tyrone Nel" userId="S::tyronen_blueturtle.co.za#ext#@redgate365.onmicrosoft.com::2e9a9522-950e-4646-9b9e-64f7455df729" providerId="AD" clId="Web-{5560AE7A-AB80-7A09-EE42-2839EBFAEE29}" dt="2020-08-05T12:07:01.063" v="4"/>
          <ac:cxnSpMkLst>
            <pc:docMk/>
            <pc:sldMk cId="3696353169" sldId="473"/>
            <ac:cxnSpMk id="38" creationId="{CE352288-84AD-4CA8-BCD5-76C29D34E1DB}"/>
          </ac:cxnSpMkLst>
        </pc:cxnChg>
      </pc:sldChg>
      <pc:sldChg chg="addSp modSp">
        <pc:chgData name="Tyrone Nel" userId="S::tyronen_blueturtle.co.za#ext#@redgate365.onmicrosoft.com::2e9a9522-950e-4646-9b9e-64f7455df729" providerId="AD" clId="Web-{5560AE7A-AB80-7A09-EE42-2839EBFAEE29}" dt="2020-08-05T13:44:26.973" v="1610" actId="20577"/>
        <pc:sldMkLst>
          <pc:docMk/>
          <pc:sldMk cId="3843060044" sldId="474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2:28:40.046" v="359" actId="1076"/>
          <ac:spMkLst>
            <pc:docMk/>
            <pc:sldMk cId="3843060044" sldId="474"/>
            <ac:spMk id="2" creationId="{0692061B-E7F8-494C-8DB2-8A7DC071490A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2:58:21.818" v="1041" actId="1076"/>
          <ac:spMkLst>
            <pc:docMk/>
            <pc:sldMk cId="3843060044" sldId="474"/>
            <ac:spMk id="3" creationId="{06CB11FD-2067-4F81-93CD-B0503B42C688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2:58:28.444" v="1043" actId="1076"/>
          <ac:spMkLst>
            <pc:docMk/>
            <pc:sldMk cId="3843060044" sldId="474"/>
            <ac:spMk id="4" creationId="{CEBB7057-C500-4272-9E41-46BE17EA3C22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44:26.973" v="1610" actId="20577"/>
          <ac:spMkLst>
            <pc:docMk/>
            <pc:sldMk cId="3843060044" sldId="474"/>
            <ac:spMk id="5" creationId="{2E8EDCE6-3B4E-486B-A259-48AFFC0A4ACD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2:58:32.163" v="1044" actId="14100"/>
          <ac:spMkLst>
            <pc:docMk/>
            <pc:sldMk cId="3843060044" sldId="474"/>
            <ac:spMk id="6" creationId="{62B28609-589C-4283-9CEB-4FCE8281F638}"/>
          </ac:spMkLst>
        </pc:spChg>
        <pc:picChg chg="add mod">
          <ac:chgData name="Tyrone Nel" userId="S::tyronen_blueturtle.co.za#ext#@redgate365.onmicrosoft.com::2e9a9522-950e-4646-9b9e-64f7455df729" providerId="AD" clId="Web-{5560AE7A-AB80-7A09-EE42-2839EBFAEE29}" dt="2020-08-05T12:28:49.938" v="361" actId="1076"/>
          <ac:picMkLst>
            <pc:docMk/>
            <pc:sldMk cId="3843060044" sldId="474"/>
            <ac:picMk id="7" creationId="{897B285D-FF8B-444D-9696-F3131B75480E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28:59.704" v="363" actId="1076"/>
          <ac:picMkLst>
            <pc:docMk/>
            <pc:sldMk cId="3843060044" sldId="474"/>
            <ac:picMk id="8" creationId="{AEDC07F8-B143-4C26-BAB1-428CBAF34F8E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28:59.704" v="364" actId="1076"/>
          <ac:picMkLst>
            <pc:docMk/>
            <pc:sldMk cId="3843060044" sldId="474"/>
            <ac:picMk id="9" creationId="{E6D2C1F8-45BE-4E44-B313-F7B4A61E1D22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28:59.720" v="365" actId="1076"/>
          <ac:picMkLst>
            <pc:docMk/>
            <pc:sldMk cId="3843060044" sldId="474"/>
            <ac:picMk id="10" creationId="{89EB3B4F-143B-4C11-884E-632335E41235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23:44.229" v="301" actId="1076"/>
          <ac:picMkLst>
            <pc:docMk/>
            <pc:sldMk cId="3843060044" sldId="474"/>
            <ac:picMk id="11" creationId="{125BE498-9446-4C9F-8EAC-0B13643E9652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29:16.893" v="368" actId="1076"/>
          <ac:picMkLst>
            <pc:docMk/>
            <pc:sldMk cId="3843060044" sldId="474"/>
            <ac:picMk id="12" creationId="{3715FF99-9B70-4DAC-BF4A-2072685995A7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5560AE7A-AB80-7A09-EE42-2839EBFAEE29}" dt="2020-08-05T13:59:37.163" v="1791" actId="20577"/>
        <pc:sldMkLst>
          <pc:docMk/>
          <pc:sldMk cId="1476702809" sldId="475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2:57:53.410" v="1032" actId="1076"/>
          <ac:spMkLst>
            <pc:docMk/>
            <pc:sldMk cId="1476702809" sldId="475"/>
            <ac:spMk id="3" creationId="{06CB11FD-2067-4F81-93CD-B0503B42C688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2:57:47.144" v="1030" actId="1076"/>
          <ac:spMkLst>
            <pc:docMk/>
            <pc:sldMk cId="1476702809" sldId="475"/>
            <ac:spMk id="4" creationId="{CEBB7057-C500-4272-9E41-46BE17EA3C22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2:58:14.443" v="1037" actId="20577"/>
          <ac:spMkLst>
            <pc:docMk/>
            <pc:sldMk cId="1476702809" sldId="475"/>
            <ac:spMk id="5" creationId="{2E8EDCE6-3B4E-486B-A259-48AFFC0A4ACD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59:37.163" v="1791" actId="20577"/>
          <ac:spMkLst>
            <pc:docMk/>
            <pc:sldMk cId="1476702809" sldId="475"/>
            <ac:spMk id="6" creationId="{62B28609-589C-4283-9CEB-4FCE8281F638}"/>
          </ac:spMkLst>
        </pc:spChg>
        <pc:picChg chg="add mod">
          <ac:chgData name="Tyrone Nel" userId="S::tyronen_blueturtle.co.za#ext#@redgate365.onmicrosoft.com::2e9a9522-950e-4646-9b9e-64f7455df729" providerId="AD" clId="Web-{5560AE7A-AB80-7A09-EE42-2839EBFAEE29}" dt="2020-08-05T12:52:07.057" v="956" actId="1076"/>
          <ac:picMkLst>
            <pc:docMk/>
            <pc:sldMk cId="1476702809" sldId="475"/>
            <ac:picMk id="7" creationId="{33D3AACB-54E3-4203-BD70-5FB043854C23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52:30.262" v="961" actId="1076"/>
          <ac:picMkLst>
            <pc:docMk/>
            <pc:sldMk cId="1476702809" sldId="475"/>
            <ac:picMk id="8" creationId="{EDF45725-7F44-4839-9E99-1DBB92CF2221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52:27.090" v="960" actId="1076"/>
          <ac:picMkLst>
            <pc:docMk/>
            <pc:sldMk cId="1476702809" sldId="475"/>
            <ac:picMk id="9" creationId="{F095D04C-E699-4B40-AFC9-7EA2F87FD935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53:45.814" v="975"/>
          <ac:picMkLst>
            <pc:docMk/>
            <pc:sldMk cId="1476702809" sldId="475"/>
            <ac:picMk id="10" creationId="{B317572A-A658-4AD7-BA46-1AB30B154F97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55:29.556" v="1012" actId="1076"/>
          <ac:picMkLst>
            <pc:docMk/>
            <pc:sldMk cId="1476702809" sldId="475"/>
            <ac:picMk id="11" creationId="{6B7AA828-0AC3-4CCB-9182-986E713F3105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2:53:45.049" v="974"/>
          <ac:picMkLst>
            <pc:docMk/>
            <pc:sldMk cId="1476702809" sldId="475"/>
            <ac:picMk id="12" creationId="{2ABD9E7B-CEFF-4412-BF72-CF2B3BCA6EBB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58:54.586" v="1047" actId="1076"/>
          <ac:picMkLst>
            <pc:docMk/>
            <pc:sldMk cId="1476702809" sldId="475"/>
            <ac:picMk id="13" creationId="{20016507-28FF-43DF-8EFB-1D59CF0CD81A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2:58:57.758" v="1048" actId="1076"/>
          <ac:picMkLst>
            <pc:docMk/>
            <pc:sldMk cId="1476702809" sldId="475"/>
            <ac:picMk id="14" creationId="{919B7BDC-9AC0-4C22-B9B0-B429F660DE74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5560AE7A-AB80-7A09-EE42-2839EBFAEE29}" dt="2020-08-05T14:08:29.435" v="1849" actId="20577"/>
        <pc:sldMkLst>
          <pc:docMk/>
          <pc:sldMk cId="4040865249" sldId="476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3:35:34.498" v="1482" actId="14100"/>
          <ac:spMkLst>
            <pc:docMk/>
            <pc:sldMk cId="4040865249" sldId="476"/>
            <ac:spMk id="3" creationId="{B1E2A708-5D63-442A-B05A-E5D4BF87D7FF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35:46.890" v="1484" actId="14100"/>
          <ac:spMkLst>
            <pc:docMk/>
            <pc:sldMk cId="4040865249" sldId="476"/>
            <ac:spMk id="4" creationId="{C8734947-CEF4-43C8-BBA0-E14CDD6C01B7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36:01.234" v="1487" actId="1076"/>
          <ac:spMkLst>
            <pc:docMk/>
            <pc:sldMk cId="4040865249" sldId="476"/>
            <ac:spMk id="5" creationId="{58014A46-C323-488A-97B0-C67455644F4D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4:08:29.435" v="1849" actId="20577"/>
          <ac:spMkLst>
            <pc:docMk/>
            <pc:sldMk cId="4040865249" sldId="476"/>
            <ac:spMk id="6" creationId="{9124F87E-399D-428A-B77A-8CF0D7087DA8}"/>
          </ac:spMkLst>
        </pc:spChg>
        <pc:picChg chg="add del mod">
          <ac:chgData name="Tyrone Nel" userId="S::tyronen_blueturtle.co.za#ext#@redgate365.onmicrosoft.com::2e9a9522-950e-4646-9b9e-64f7455df729" providerId="AD" clId="Web-{5560AE7A-AB80-7A09-EE42-2839EBFAEE29}" dt="2020-08-05T13:10:16.609" v="1093"/>
          <ac:picMkLst>
            <pc:docMk/>
            <pc:sldMk cId="4040865249" sldId="476"/>
            <ac:picMk id="7" creationId="{842EB8C4-0C45-4C56-B22E-2BADDAE9D892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19:56.119" v="1121" actId="1076"/>
          <ac:picMkLst>
            <pc:docMk/>
            <pc:sldMk cId="4040865249" sldId="476"/>
            <ac:picMk id="8" creationId="{29D7E9C2-24FD-4CCE-8CAB-680805165EEB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19:04.428" v="1108" actId="1076"/>
          <ac:picMkLst>
            <pc:docMk/>
            <pc:sldMk cId="4040865249" sldId="476"/>
            <ac:picMk id="9" creationId="{8725DA79-5DA1-4436-A542-F1E999A25BCC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19:53.510" v="1120" actId="1076"/>
          <ac:picMkLst>
            <pc:docMk/>
            <pc:sldMk cId="4040865249" sldId="476"/>
            <ac:picMk id="10" creationId="{3C218E8A-9FFC-4881-8DC7-F1CF55673BE6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29:34.848" v="1467" actId="1076"/>
          <ac:picMkLst>
            <pc:docMk/>
            <pc:sldMk cId="4040865249" sldId="476"/>
            <ac:picMk id="11" creationId="{7DAC1207-A739-4C2F-9B1A-AEB6760389F7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35:06.684" v="1477" actId="1076"/>
          <ac:picMkLst>
            <pc:docMk/>
            <pc:sldMk cId="4040865249" sldId="476"/>
            <ac:picMk id="12" creationId="{21240119-B5CA-4734-AD72-1D7103093B10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35:14.747" v="1479" actId="1076"/>
          <ac:picMkLst>
            <pc:docMk/>
            <pc:sldMk cId="4040865249" sldId="476"/>
            <ac:picMk id="13" creationId="{1E0AFF43-4008-4B27-BEE3-53FC19215F09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35:17.106" v="1480" actId="1076"/>
          <ac:picMkLst>
            <pc:docMk/>
            <pc:sldMk cId="4040865249" sldId="476"/>
            <ac:picMk id="14" creationId="{49921C38-BE30-44AE-B570-CD2382945AF2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5560AE7A-AB80-7A09-EE42-2839EBFAEE29}" dt="2020-08-05T14:07:25.977" v="1836" actId="1076"/>
        <pc:sldMkLst>
          <pc:docMk/>
          <pc:sldMk cId="3896150654" sldId="477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4:07:09.507" v="1833" actId="1076"/>
          <ac:spMkLst>
            <pc:docMk/>
            <pc:sldMk cId="3896150654" sldId="477"/>
            <ac:spMk id="3" creationId="{3A957C6F-6F6C-44F9-A5B1-89E3CA596687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4:05:55.502" v="1823" actId="1076"/>
          <ac:spMkLst>
            <pc:docMk/>
            <pc:sldMk cId="3896150654" sldId="477"/>
            <ac:spMk id="4" creationId="{FB1ED998-1DC3-4B2B-BBE8-10E1C75DDA46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4:07:17.774" v="1834" actId="1076"/>
          <ac:spMkLst>
            <pc:docMk/>
            <pc:sldMk cId="3896150654" sldId="477"/>
            <ac:spMk id="5" creationId="{1CDCDFBB-0CDE-4BBC-BF34-EFDAA1388DB5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4:06:53.538" v="1831" actId="1076"/>
          <ac:spMkLst>
            <pc:docMk/>
            <pc:sldMk cId="3896150654" sldId="477"/>
            <ac:spMk id="6" creationId="{0B54B858-E97B-4ACD-AE96-C61CC0A7F706}"/>
          </ac:spMkLst>
        </pc:spChg>
        <pc:picChg chg="add del mod">
          <ac:chgData name="Tyrone Nel" userId="S::tyronen_blueturtle.co.za#ext#@redgate365.onmicrosoft.com::2e9a9522-950e-4646-9b9e-64f7455df729" providerId="AD" clId="Web-{5560AE7A-AB80-7A09-EE42-2839EBFAEE29}" dt="2020-08-05T14:00:38.714" v="1804"/>
          <ac:picMkLst>
            <pc:docMk/>
            <pc:sldMk cId="3896150654" sldId="477"/>
            <ac:picMk id="7" creationId="{523FF194-6D87-40C5-80CC-5C46FCA58719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7:17.789" v="1835" actId="1076"/>
          <ac:picMkLst>
            <pc:docMk/>
            <pc:sldMk cId="3896150654" sldId="477"/>
            <ac:picMk id="8" creationId="{C353C09F-327B-43C4-9D33-6DF6E17A312E}"/>
          </ac:picMkLst>
        </pc:picChg>
        <pc:picChg chg="add del mod">
          <ac:chgData name="Tyrone Nel" userId="S::tyronen_blueturtle.co.za#ext#@redgate365.onmicrosoft.com::2e9a9522-950e-4646-9b9e-64f7455df729" providerId="AD" clId="Web-{5560AE7A-AB80-7A09-EE42-2839EBFAEE29}" dt="2020-08-05T14:03:54.181" v="1811"/>
          <ac:picMkLst>
            <pc:docMk/>
            <pc:sldMk cId="3896150654" sldId="477"/>
            <ac:picMk id="9" creationId="{E314FADA-53A0-4928-BFE7-3E19CBCD53A6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3:59.197" v="1813" actId="1076"/>
          <ac:picMkLst>
            <pc:docMk/>
            <pc:sldMk cId="3896150654" sldId="477"/>
            <ac:picMk id="10" creationId="{E9D9ED58-076B-43FE-AFA7-F70321CF675D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7:25.977" v="1836" actId="1076"/>
          <ac:picMkLst>
            <pc:docMk/>
            <pc:sldMk cId="3896150654" sldId="477"/>
            <ac:picMk id="11" creationId="{1A05CC21-FE94-451B-9A58-C3DC33BD0078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6:50.412" v="1830" actId="1076"/>
          <ac:picMkLst>
            <pc:docMk/>
            <pc:sldMk cId="3896150654" sldId="477"/>
            <ac:picMk id="12" creationId="{5837A18D-4CB0-4EB1-B8DC-2AB4BF5464DA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5:51.033" v="1820" actId="1076"/>
          <ac:picMkLst>
            <pc:docMk/>
            <pc:sldMk cId="3896150654" sldId="477"/>
            <ac:picMk id="13" creationId="{DBA22327-DAB9-44DB-A869-029910044667}"/>
          </ac:picMkLst>
        </pc:picChg>
        <pc:picChg chg="add del">
          <ac:chgData name="Tyrone Nel" userId="S::tyronen_blueturtle.co.za#ext#@redgate365.onmicrosoft.com::2e9a9522-950e-4646-9b9e-64f7455df729" providerId="AD" clId="Web-{5560AE7A-AB80-7A09-EE42-2839EBFAEE29}" dt="2020-08-05T14:05:56.862" v="1824"/>
          <ac:picMkLst>
            <pc:docMk/>
            <pc:sldMk cId="3896150654" sldId="477"/>
            <ac:picMk id="14" creationId="{67C7D0F4-B286-41D1-8CE5-20361CBF8F5D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6:05.143" v="1826" actId="1076"/>
          <ac:picMkLst>
            <pc:docMk/>
            <pc:sldMk cId="3896150654" sldId="477"/>
            <ac:picMk id="15" creationId="{1281169D-C88A-4492-A3B4-C69866FBAFD6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4:06:44.959" v="1829" actId="1076"/>
          <ac:picMkLst>
            <pc:docMk/>
            <pc:sldMk cId="3896150654" sldId="477"/>
            <ac:picMk id="16" creationId="{D6647B7A-0AE7-4522-A0B2-AA7673B604EB}"/>
          </ac:picMkLst>
        </pc:picChg>
      </pc:sldChg>
      <pc:sldChg chg="addSp modSp ord">
        <pc:chgData name="Tyrone Nel" userId="S::tyronen_blueturtle.co.za#ext#@redgate365.onmicrosoft.com::2e9a9522-950e-4646-9b9e-64f7455df729" providerId="AD" clId="Web-{5560AE7A-AB80-7A09-EE42-2839EBFAEE29}" dt="2020-08-05T13:51:45.176" v="1624" actId="1076"/>
        <pc:sldMkLst>
          <pc:docMk/>
          <pc:sldMk cId="613877247" sldId="478"/>
        </pc:sldMkLst>
        <pc:spChg chg="mod">
          <ac:chgData name="Tyrone Nel" userId="S::tyronen_blueturtle.co.za#ext#@redgate365.onmicrosoft.com::2e9a9522-950e-4646-9b9e-64f7455df729" providerId="AD" clId="Web-{5560AE7A-AB80-7A09-EE42-2839EBFAEE29}" dt="2020-08-05T13:41:58.432" v="1603" actId="1076"/>
          <ac:spMkLst>
            <pc:docMk/>
            <pc:sldMk cId="613877247" sldId="478"/>
            <ac:spMk id="3" creationId="{5925E889-647A-4D62-A0C7-CBE7C4CB082A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41:58.416" v="1601" actId="1076"/>
          <ac:spMkLst>
            <pc:docMk/>
            <pc:sldMk cId="613877247" sldId="478"/>
            <ac:spMk id="4" creationId="{A50C91D5-509B-4A52-80E3-4A383E76843D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41:58.400" v="1599" actId="1076"/>
          <ac:spMkLst>
            <pc:docMk/>
            <pc:sldMk cId="613877247" sldId="478"/>
            <ac:spMk id="5" creationId="{FDFD09EC-EAFA-414D-8CD5-FB4E863C7812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41:58.416" v="1600" actId="1076"/>
          <ac:spMkLst>
            <pc:docMk/>
            <pc:sldMk cId="613877247" sldId="478"/>
            <ac:spMk id="6" creationId="{CA31617F-2AD5-4B25-B478-3EB6F417062B}"/>
          </ac:spMkLst>
        </pc:spChg>
        <pc:spChg chg="mod">
          <ac:chgData name="Tyrone Nel" userId="S::tyronen_blueturtle.co.za#ext#@redgate365.onmicrosoft.com::2e9a9522-950e-4646-9b9e-64f7455df729" providerId="AD" clId="Web-{5560AE7A-AB80-7A09-EE42-2839EBFAEE29}" dt="2020-08-05T13:42:00.869" v="1604" actId="1076"/>
          <ac:spMkLst>
            <pc:docMk/>
            <pc:sldMk cId="613877247" sldId="478"/>
            <ac:spMk id="7" creationId="{61BC3554-B6F6-4473-BAC2-20A6C166DE79}"/>
          </ac:spMkLst>
        </pc:spChg>
        <pc:spChg chg="add mod">
          <ac:chgData name="Tyrone Nel" userId="S::tyronen_blueturtle.co.za#ext#@redgate365.onmicrosoft.com::2e9a9522-950e-4646-9b9e-64f7455df729" providerId="AD" clId="Web-{5560AE7A-AB80-7A09-EE42-2839EBFAEE29}" dt="2020-08-05T13:41:58.432" v="1602" actId="1076"/>
          <ac:spMkLst>
            <pc:docMk/>
            <pc:sldMk cId="613877247" sldId="478"/>
            <ac:spMk id="8" creationId="{26BBA97E-FF3D-4D78-BF97-3977D795D0D6}"/>
          </ac:spMkLst>
        </pc:spChg>
        <pc:picChg chg="add mod">
          <ac:chgData name="Tyrone Nel" userId="S::tyronen_blueturtle.co.za#ext#@redgate365.onmicrosoft.com::2e9a9522-950e-4646-9b9e-64f7455df729" providerId="AD" clId="Web-{5560AE7A-AB80-7A09-EE42-2839EBFAEE29}" dt="2020-08-05T13:47:00.891" v="1614" actId="1076"/>
          <ac:picMkLst>
            <pc:docMk/>
            <pc:sldMk cId="613877247" sldId="478"/>
            <ac:picMk id="9" creationId="{23B885AD-4E37-4E4D-B4C4-DC3273DE580D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47:20.517" v="1616" actId="1076"/>
          <ac:picMkLst>
            <pc:docMk/>
            <pc:sldMk cId="613877247" sldId="478"/>
            <ac:picMk id="10" creationId="{1691D3C9-A2A0-4502-A9CE-D60E2A734B49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47:52.222" v="1618" actId="1076"/>
          <ac:picMkLst>
            <pc:docMk/>
            <pc:sldMk cId="613877247" sldId="478"/>
            <ac:picMk id="11" creationId="{7959C3DC-9446-4E0D-9DC9-3A35B59CDCF7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48:15.286" v="1620" actId="1076"/>
          <ac:picMkLst>
            <pc:docMk/>
            <pc:sldMk cId="613877247" sldId="478"/>
            <ac:picMk id="12" creationId="{51319B29-B667-4424-B81B-826F4668D99A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50:59.189" v="1622" actId="1076"/>
          <ac:picMkLst>
            <pc:docMk/>
            <pc:sldMk cId="613877247" sldId="478"/>
            <ac:picMk id="13" creationId="{0337B13C-BC89-49D8-A301-8B38C949505E}"/>
          </ac:picMkLst>
        </pc:picChg>
        <pc:picChg chg="add mod">
          <ac:chgData name="Tyrone Nel" userId="S::tyronen_blueturtle.co.za#ext#@redgate365.onmicrosoft.com::2e9a9522-950e-4646-9b9e-64f7455df729" providerId="AD" clId="Web-{5560AE7A-AB80-7A09-EE42-2839EBFAEE29}" dt="2020-08-05T13:51:45.176" v="1624" actId="1076"/>
          <ac:picMkLst>
            <pc:docMk/>
            <pc:sldMk cId="613877247" sldId="478"/>
            <ac:picMk id="14" creationId="{DB863D97-53F2-47D7-A7E2-864B12C9495D}"/>
          </ac:picMkLst>
        </pc:picChg>
      </pc:sldChg>
    </pc:docChg>
  </pc:docChgLst>
  <pc:docChgLst>
    <pc:chgData name="Chris Unwin" userId="ecb1ebdc-b4ce-451a-a330-7da45b58990a" providerId="ADAL" clId="{A4B42344-501C-4B93-8D91-0BE5B9F64FBC}"/>
    <pc:docChg chg="undo custSel addSld delSld modSld">
      <pc:chgData name="Chris Unwin" userId="ecb1ebdc-b4ce-451a-a330-7da45b58990a" providerId="ADAL" clId="{A4B42344-501C-4B93-8D91-0BE5B9F64FBC}" dt="2020-08-10T13:19:59.263" v="3527" actId="1076"/>
      <pc:docMkLst>
        <pc:docMk/>
      </pc:docMkLst>
      <pc:sldChg chg="addSp delSp modSp mod">
        <pc:chgData name="Chris Unwin" userId="ecb1ebdc-b4ce-451a-a330-7da45b58990a" providerId="ADAL" clId="{A4B42344-501C-4B93-8D91-0BE5B9F64FBC}" dt="2020-08-04T07:32:27.152" v="49" actId="478"/>
        <pc:sldMkLst>
          <pc:docMk/>
          <pc:sldMk cId="4218722660" sldId="261"/>
        </pc:sldMkLst>
        <pc:spChg chg="mod">
          <ac:chgData name="Chris Unwin" userId="ecb1ebdc-b4ce-451a-a330-7da45b58990a" providerId="ADAL" clId="{A4B42344-501C-4B93-8D91-0BE5B9F64FBC}" dt="2020-08-04T07:17:33.703" v="4" actId="20577"/>
          <ac:spMkLst>
            <pc:docMk/>
            <pc:sldMk cId="4218722660" sldId="261"/>
            <ac:spMk id="3" creationId="{EB8938C6-E3F4-42C5-871D-EFBE78B30F2F}"/>
          </ac:spMkLst>
        </pc:spChg>
        <pc:picChg chg="del">
          <ac:chgData name="Chris Unwin" userId="ecb1ebdc-b4ce-451a-a330-7da45b58990a" providerId="ADAL" clId="{A4B42344-501C-4B93-8D91-0BE5B9F64FBC}" dt="2020-08-04T07:18:19.874" v="5"/>
          <ac:picMkLst>
            <pc:docMk/>
            <pc:sldMk cId="4218722660" sldId="261"/>
            <ac:picMk id="6" creationId="{3F75817D-AE89-4086-BC03-EAD98DE3747C}"/>
          </ac:picMkLst>
        </pc:picChg>
        <pc:picChg chg="add del mod">
          <ac:chgData name="Chris Unwin" userId="ecb1ebdc-b4ce-451a-a330-7da45b58990a" providerId="ADAL" clId="{A4B42344-501C-4B93-8D91-0BE5B9F64FBC}" dt="2020-08-04T07:32:27.152" v="49" actId="478"/>
          <ac:picMkLst>
            <pc:docMk/>
            <pc:sldMk cId="4218722660" sldId="261"/>
            <ac:picMk id="1026" creationId="{B47143F1-CEC2-4665-9DF7-02E96D9AFA75}"/>
          </ac:picMkLst>
        </pc:picChg>
      </pc:sldChg>
      <pc:sldChg chg="modSp mod">
        <pc:chgData name="Chris Unwin" userId="ecb1ebdc-b4ce-451a-a330-7da45b58990a" providerId="ADAL" clId="{A4B42344-501C-4B93-8D91-0BE5B9F64FBC}" dt="2020-08-04T07:27:08.834" v="44" actId="20577"/>
        <pc:sldMkLst>
          <pc:docMk/>
          <pc:sldMk cId="1355574482" sldId="310"/>
        </pc:sldMkLst>
        <pc:spChg chg="mod">
          <ac:chgData name="Chris Unwin" userId="ecb1ebdc-b4ce-451a-a330-7da45b58990a" providerId="ADAL" clId="{A4B42344-501C-4B93-8D91-0BE5B9F64FBC}" dt="2020-08-04T07:26:07.307" v="28" actId="20577"/>
          <ac:spMkLst>
            <pc:docMk/>
            <pc:sldMk cId="1355574482" sldId="310"/>
            <ac:spMk id="44" creationId="{00000000-0000-0000-0000-000000000000}"/>
          </ac:spMkLst>
        </pc:spChg>
        <pc:spChg chg="mod">
          <ac:chgData name="Chris Unwin" userId="ecb1ebdc-b4ce-451a-a330-7da45b58990a" providerId="ADAL" clId="{A4B42344-501C-4B93-8D91-0BE5B9F64FBC}" dt="2020-08-04T07:26:18.454" v="30"/>
          <ac:spMkLst>
            <pc:docMk/>
            <pc:sldMk cId="1355574482" sldId="310"/>
            <ac:spMk id="45" creationId="{00000000-0000-0000-0000-000000000000}"/>
          </ac:spMkLst>
        </pc:spChg>
        <pc:spChg chg="mod">
          <ac:chgData name="Chris Unwin" userId="ecb1ebdc-b4ce-451a-a330-7da45b58990a" providerId="ADAL" clId="{A4B42344-501C-4B93-8D91-0BE5B9F64FBC}" dt="2020-08-04T07:26:13.885" v="29" actId="20577"/>
          <ac:spMkLst>
            <pc:docMk/>
            <pc:sldMk cId="1355574482" sldId="310"/>
            <ac:spMk id="54" creationId="{3169B667-813E-1F49-AF61-4C9BECD34BF2}"/>
          </ac:spMkLst>
        </pc:spChg>
        <pc:spChg chg="mod">
          <ac:chgData name="Chris Unwin" userId="ecb1ebdc-b4ce-451a-a330-7da45b58990a" providerId="ADAL" clId="{A4B42344-501C-4B93-8D91-0BE5B9F64FBC}" dt="2020-08-04T07:27:01.357" v="43"/>
          <ac:spMkLst>
            <pc:docMk/>
            <pc:sldMk cId="1355574482" sldId="310"/>
            <ac:spMk id="129" creationId="{9746B95F-3ACE-AF45-88BC-313B7879DE97}"/>
          </ac:spMkLst>
        </pc:spChg>
        <pc:spChg chg="mod">
          <ac:chgData name="Chris Unwin" userId="ecb1ebdc-b4ce-451a-a330-7da45b58990a" providerId="ADAL" clId="{A4B42344-501C-4B93-8D91-0BE5B9F64FBC}" dt="2020-08-04T07:26:22.271" v="41" actId="20577"/>
          <ac:spMkLst>
            <pc:docMk/>
            <pc:sldMk cId="1355574482" sldId="310"/>
            <ac:spMk id="157" creationId="{00000000-0000-0000-0000-000000000000}"/>
          </ac:spMkLst>
        </pc:spChg>
        <pc:spChg chg="mod">
          <ac:chgData name="Chris Unwin" userId="ecb1ebdc-b4ce-451a-a330-7da45b58990a" providerId="ADAL" clId="{A4B42344-501C-4B93-8D91-0BE5B9F64FBC}" dt="2020-08-04T07:26:37.456" v="42"/>
          <ac:spMkLst>
            <pc:docMk/>
            <pc:sldMk cId="1355574482" sldId="310"/>
            <ac:spMk id="158" creationId="{00000000-0000-0000-0000-000000000000}"/>
          </ac:spMkLst>
        </pc:spChg>
        <pc:spChg chg="mod">
          <ac:chgData name="Chris Unwin" userId="ecb1ebdc-b4ce-451a-a330-7da45b58990a" providerId="ADAL" clId="{A4B42344-501C-4B93-8D91-0BE5B9F64FBC}" dt="2020-08-04T07:27:08.834" v="44" actId="20577"/>
          <ac:spMkLst>
            <pc:docMk/>
            <pc:sldMk cId="1355574482" sldId="310"/>
            <ac:spMk id="233" creationId="{0A94A2B3-A128-E046-86C6-CA31EE635699}"/>
          </ac:spMkLst>
        </pc:spChg>
        <pc:picChg chg="mod">
          <ac:chgData name="Chris Unwin" userId="ecb1ebdc-b4ce-451a-a330-7da45b58990a" providerId="ADAL" clId="{A4B42344-501C-4B93-8D91-0BE5B9F64FBC}" dt="2020-08-04T07:25:59.603" v="18" actId="14826"/>
          <ac:picMkLst>
            <pc:docMk/>
            <pc:sldMk cId="1355574482" sldId="310"/>
            <ac:picMk id="204" creationId="{0E7DCD05-E4A1-154D-A0A1-62545C5D4ADD}"/>
          </ac:picMkLst>
        </pc:picChg>
      </pc:sldChg>
      <pc:sldChg chg="modNotesTx">
        <pc:chgData name="Chris Unwin" userId="ecb1ebdc-b4ce-451a-a330-7da45b58990a" providerId="ADAL" clId="{A4B42344-501C-4B93-8D91-0BE5B9F64FBC}" dt="2020-08-10T12:44:20.161" v="2552" actId="20577"/>
        <pc:sldMkLst>
          <pc:docMk/>
          <pc:sldMk cId="2368070737" sldId="313"/>
        </pc:sldMkLst>
      </pc:sldChg>
      <pc:sldChg chg="modSp mod">
        <pc:chgData name="Chris Unwin" userId="ecb1ebdc-b4ce-451a-a330-7da45b58990a" providerId="ADAL" clId="{A4B42344-501C-4B93-8D91-0BE5B9F64FBC}" dt="2020-08-04T07:52:00.821" v="77" actId="20577"/>
        <pc:sldMkLst>
          <pc:docMk/>
          <pc:sldMk cId="338484067" sldId="314"/>
        </pc:sldMkLst>
        <pc:spChg chg="mod">
          <ac:chgData name="Chris Unwin" userId="ecb1ebdc-b4ce-451a-a330-7da45b58990a" providerId="ADAL" clId="{A4B42344-501C-4B93-8D91-0BE5B9F64FBC}" dt="2020-08-04T07:52:00.821" v="77" actId="20577"/>
          <ac:spMkLst>
            <pc:docMk/>
            <pc:sldMk cId="338484067" sldId="314"/>
            <ac:spMk id="4" creationId="{8384A0C6-6042-4E6C-8ECD-F609254F64D9}"/>
          </ac:spMkLst>
        </pc:spChg>
      </pc:sldChg>
      <pc:sldChg chg="delSp modSp mod">
        <pc:chgData name="Chris Unwin" userId="ecb1ebdc-b4ce-451a-a330-7da45b58990a" providerId="ADAL" clId="{A4B42344-501C-4B93-8D91-0BE5B9F64FBC}" dt="2020-08-04T07:18:46.116" v="17" actId="478"/>
        <pc:sldMkLst>
          <pc:docMk/>
          <pc:sldMk cId="3696353169" sldId="473"/>
        </pc:sldMkLst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2" creationId="{E20E31C9-1AC5-4245-AB1B-8BE4C3BAAB76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3" creationId="{098B2F98-FF14-4749-A232-C3EEEB242732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7" creationId="{81EFE359-A59E-4A1C-99D7-A647AE545869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9" creationId="{2B244886-0E13-4464-8E52-24236ADB4669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11" creationId="{6C59050C-A498-45F7-85A9-CF706660BFE9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13" creationId="{9CA52384-AACE-46D9-A6FD-D4A470B9D9C9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15" creationId="{BC780514-D5A8-4C86-A378-A57BC3196470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17" creationId="{9984FFB2-B2ED-4336-A084-1E957D68262C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19" creationId="{A81DD5F5-AC9D-412F-88E5-A4C31DB2DFD7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21" creationId="{8C7D5232-CC69-44C6-9E02-3F2D1B4DBC78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23" creationId="{352191B9-086C-457D-998D-B0E77EE1C427}"/>
          </ac:spMkLst>
        </pc:spChg>
        <pc:spChg chg="del">
          <ac:chgData name="Chris Unwin" userId="ecb1ebdc-b4ce-451a-a330-7da45b58990a" providerId="ADAL" clId="{A4B42344-501C-4B93-8D91-0BE5B9F64FBC}" dt="2020-08-04T07:18:46.116" v="17" actId="478"/>
          <ac:spMkLst>
            <pc:docMk/>
            <pc:sldMk cId="3696353169" sldId="473"/>
            <ac:spMk id="25" creationId="{52E4429C-E145-4CDB-9DC9-88DA01C4E5B4}"/>
          </ac:spMkLst>
        </pc:spChg>
        <pc:spChg chg="mod">
          <ac:chgData name="Chris Unwin" userId="ecb1ebdc-b4ce-451a-a330-7da45b58990a" providerId="ADAL" clId="{A4B42344-501C-4B93-8D91-0BE5B9F64FBC}" dt="2020-08-04T07:18:41.512" v="16" actId="20577"/>
          <ac:spMkLst>
            <pc:docMk/>
            <pc:sldMk cId="3696353169" sldId="473"/>
            <ac:spMk id="31" creationId="{3591ECC5-F41B-46F9-AB52-8960B2CF47CD}"/>
          </ac:spMkLst>
        </pc:sp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5" creationId="{2318A349-C57C-44FF-B775-BC038F3DF59E}"/>
          </ac:picMkLst>
        </pc:pic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6" creationId="{48556704-51D3-44BC-BB88-775F4D16ED8D}"/>
          </ac:picMkLst>
        </pc:pic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8" creationId="{CB302442-71D6-4E2E-99F8-63B1FB829732}"/>
          </ac:picMkLst>
        </pc:pic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10" creationId="{B19EACE4-D4CD-476B-B166-D8386441A0F3}"/>
          </ac:picMkLst>
        </pc:pic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12" creationId="{C32F6C8A-B690-4110-AABB-66F0CF3DC362}"/>
          </ac:picMkLst>
        </pc:picChg>
        <pc:picChg chg="del">
          <ac:chgData name="Chris Unwin" userId="ecb1ebdc-b4ce-451a-a330-7da45b58990a" providerId="ADAL" clId="{A4B42344-501C-4B93-8D91-0BE5B9F64FBC}" dt="2020-08-04T07:18:46.116" v="17" actId="478"/>
          <ac:picMkLst>
            <pc:docMk/>
            <pc:sldMk cId="3696353169" sldId="473"/>
            <ac:picMk id="14" creationId="{333D8AFD-FBD8-446C-B605-8490FCD2CB31}"/>
          </ac:picMkLst>
        </pc:picChg>
      </pc:sldChg>
      <pc:sldChg chg="delSp del mod">
        <pc:chgData name="Chris Unwin" userId="ecb1ebdc-b4ce-451a-a330-7da45b58990a" providerId="ADAL" clId="{A4B42344-501C-4B93-8D91-0BE5B9F64FBC}" dt="2020-08-04T07:52:21.801" v="79" actId="47"/>
        <pc:sldMkLst>
          <pc:docMk/>
          <pc:sldMk cId="565370476" sldId="474"/>
        </pc:sldMkLst>
        <pc:spChg chg="del">
          <ac:chgData name="Chris Unwin" userId="ecb1ebdc-b4ce-451a-a330-7da45b58990a" providerId="ADAL" clId="{A4B42344-501C-4B93-8D91-0BE5B9F64FBC}" dt="2020-08-04T07:52:19.152" v="78" actId="478"/>
          <ac:spMkLst>
            <pc:docMk/>
            <pc:sldMk cId="565370476" sldId="474"/>
            <ac:spMk id="2" creationId="{606FE3FC-54D2-4B01-8CA1-743BADB54C54}"/>
          </ac:spMkLst>
        </pc:spChg>
      </pc:sldChg>
      <pc:sldChg chg="addSp delSp modSp new mod">
        <pc:chgData name="Chris Unwin" userId="ecb1ebdc-b4ce-451a-a330-7da45b58990a" providerId="ADAL" clId="{A4B42344-501C-4B93-8D91-0BE5B9F64FBC}" dt="2020-08-04T08:01:29.129" v="128" actId="5793"/>
        <pc:sldMkLst>
          <pc:docMk/>
          <pc:sldMk cId="3843060044" sldId="474"/>
        </pc:sldMkLst>
        <pc:spChg chg="mod">
          <ac:chgData name="Chris Unwin" userId="ecb1ebdc-b4ce-451a-a330-7da45b58990a" providerId="ADAL" clId="{A4B42344-501C-4B93-8D91-0BE5B9F64FBC}" dt="2020-08-04T08:01:29.129" v="128" actId="5793"/>
          <ac:spMkLst>
            <pc:docMk/>
            <pc:sldMk cId="3843060044" sldId="474"/>
            <ac:spMk id="2" creationId="{0692061B-E7F8-494C-8DB2-8A7DC071490A}"/>
          </ac:spMkLst>
        </pc:spChg>
        <pc:picChg chg="add del mod">
          <ac:chgData name="Chris Unwin" userId="ecb1ebdc-b4ce-451a-a330-7da45b58990a" providerId="ADAL" clId="{A4B42344-501C-4B93-8D91-0BE5B9F64FBC}" dt="2020-08-04T07:55:45.171" v="123" actId="478"/>
          <ac:picMkLst>
            <pc:docMk/>
            <pc:sldMk cId="3843060044" sldId="474"/>
            <ac:picMk id="8" creationId="{89240E59-4B7D-4264-9536-F27730061CD5}"/>
          </ac:picMkLst>
        </pc:picChg>
      </pc:sldChg>
      <pc:sldChg chg="modSp add mod">
        <pc:chgData name="Chris Unwin" userId="ecb1ebdc-b4ce-451a-a330-7da45b58990a" providerId="ADAL" clId="{A4B42344-501C-4B93-8D91-0BE5B9F64FBC}" dt="2020-08-04T08:01:37.020" v="151" actId="20577"/>
        <pc:sldMkLst>
          <pc:docMk/>
          <pc:sldMk cId="1476702809" sldId="475"/>
        </pc:sldMkLst>
        <pc:spChg chg="mod">
          <ac:chgData name="Chris Unwin" userId="ecb1ebdc-b4ce-451a-a330-7da45b58990a" providerId="ADAL" clId="{A4B42344-501C-4B93-8D91-0BE5B9F64FBC}" dt="2020-08-04T08:01:37.020" v="151" actId="20577"/>
          <ac:spMkLst>
            <pc:docMk/>
            <pc:sldMk cId="1476702809" sldId="475"/>
            <ac:spMk id="2" creationId="{0692061B-E7F8-494C-8DB2-8A7DC071490A}"/>
          </ac:spMkLst>
        </pc:spChg>
      </pc:sldChg>
      <pc:sldChg chg="modSp new mod">
        <pc:chgData name="Chris Unwin" userId="ecb1ebdc-b4ce-451a-a330-7da45b58990a" providerId="ADAL" clId="{A4B42344-501C-4B93-8D91-0BE5B9F64FBC}" dt="2020-08-04T08:02:53.075" v="191" actId="20577"/>
        <pc:sldMkLst>
          <pc:docMk/>
          <pc:sldMk cId="4040865249" sldId="476"/>
        </pc:sldMkLst>
        <pc:spChg chg="mod">
          <ac:chgData name="Chris Unwin" userId="ecb1ebdc-b4ce-451a-a330-7da45b58990a" providerId="ADAL" clId="{A4B42344-501C-4B93-8D91-0BE5B9F64FBC}" dt="2020-08-04T08:02:53.075" v="191" actId="20577"/>
          <ac:spMkLst>
            <pc:docMk/>
            <pc:sldMk cId="4040865249" sldId="476"/>
            <ac:spMk id="2" creationId="{BC8FCE52-AE4C-4AA5-998F-165E34689C7A}"/>
          </ac:spMkLst>
        </pc:spChg>
      </pc:sldChg>
      <pc:sldChg chg="modSp new mod">
        <pc:chgData name="Chris Unwin" userId="ecb1ebdc-b4ce-451a-a330-7da45b58990a" providerId="ADAL" clId="{A4B42344-501C-4B93-8D91-0BE5B9F64FBC}" dt="2020-08-10T10:30:42.173" v="1041" actId="20577"/>
        <pc:sldMkLst>
          <pc:docMk/>
          <pc:sldMk cId="3896150654" sldId="477"/>
        </pc:sldMkLst>
        <pc:spChg chg="mod">
          <ac:chgData name="Chris Unwin" userId="ecb1ebdc-b4ce-451a-a330-7da45b58990a" providerId="ADAL" clId="{A4B42344-501C-4B93-8D91-0BE5B9F64FBC}" dt="2020-08-04T08:03:09.869" v="229" actId="20577"/>
          <ac:spMkLst>
            <pc:docMk/>
            <pc:sldMk cId="3896150654" sldId="477"/>
            <ac:spMk id="2" creationId="{E78A7D54-24E2-4353-AE95-C235475A704E}"/>
          </ac:spMkLst>
        </pc:spChg>
        <pc:spChg chg="mod">
          <ac:chgData name="Chris Unwin" userId="ecb1ebdc-b4ce-451a-a330-7da45b58990a" providerId="ADAL" clId="{A4B42344-501C-4B93-8D91-0BE5B9F64FBC}" dt="2020-08-10T10:30:35.972" v="1040" actId="1076"/>
          <ac:spMkLst>
            <pc:docMk/>
            <pc:sldMk cId="3896150654" sldId="477"/>
            <ac:spMk id="3" creationId="{3A957C6F-6F6C-44F9-A5B1-89E3CA596687}"/>
          </ac:spMkLst>
        </pc:spChg>
        <pc:spChg chg="mod">
          <ac:chgData name="Chris Unwin" userId="ecb1ebdc-b4ce-451a-a330-7da45b58990a" providerId="ADAL" clId="{A4B42344-501C-4B93-8D91-0BE5B9F64FBC}" dt="2020-08-10T10:30:35.972" v="1040" actId="1076"/>
          <ac:spMkLst>
            <pc:docMk/>
            <pc:sldMk cId="3896150654" sldId="477"/>
            <ac:spMk id="4" creationId="{FB1ED998-1DC3-4B2B-BBE8-10E1C75DDA46}"/>
          </ac:spMkLst>
        </pc:spChg>
        <pc:spChg chg="mod">
          <ac:chgData name="Chris Unwin" userId="ecb1ebdc-b4ce-451a-a330-7da45b58990a" providerId="ADAL" clId="{A4B42344-501C-4B93-8D91-0BE5B9F64FBC}" dt="2020-08-10T10:30:42.173" v="1041" actId="20577"/>
          <ac:spMkLst>
            <pc:docMk/>
            <pc:sldMk cId="3896150654" sldId="477"/>
            <ac:spMk id="5" creationId="{1CDCDFBB-0CDE-4BBC-BF34-EFDAA1388DB5}"/>
          </ac:spMkLst>
        </pc:spChg>
        <pc:spChg chg="mod">
          <ac:chgData name="Chris Unwin" userId="ecb1ebdc-b4ce-451a-a330-7da45b58990a" providerId="ADAL" clId="{A4B42344-501C-4B93-8D91-0BE5B9F64FBC}" dt="2020-08-10T10:30:35.972" v="1040" actId="1076"/>
          <ac:spMkLst>
            <pc:docMk/>
            <pc:sldMk cId="3896150654" sldId="477"/>
            <ac:spMk id="6" creationId="{0B54B858-E97B-4ACD-AE96-C61CC0A7F706}"/>
          </ac:spMkLst>
        </pc:spChg>
        <pc:picChg chg="mod">
          <ac:chgData name="Chris Unwin" userId="ecb1ebdc-b4ce-451a-a330-7da45b58990a" providerId="ADAL" clId="{A4B42344-501C-4B93-8D91-0BE5B9F64FBC}" dt="2020-08-10T10:29:51.713" v="1034" actId="1076"/>
          <ac:picMkLst>
            <pc:docMk/>
            <pc:sldMk cId="3896150654" sldId="477"/>
            <ac:picMk id="8" creationId="{C353C09F-327B-43C4-9D33-6DF6E17A312E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0" creationId="{E9D9ED58-076B-43FE-AFA7-F70321CF675D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1" creationId="{1A05CC21-FE94-451B-9A58-C3DC33BD0078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2" creationId="{5837A18D-4CB0-4EB1-B8DC-2AB4BF5464DA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3" creationId="{DBA22327-DAB9-44DB-A869-029910044667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5" creationId="{1281169D-C88A-4492-A3B4-C69866FBAFD6}"/>
          </ac:picMkLst>
        </pc:picChg>
        <pc:picChg chg="mod">
          <ac:chgData name="Chris Unwin" userId="ecb1ebdc-b4ce-451a-a330-7da45b58990a" providerId="ADAL" clId="{A4B42344-501C-4B93-8D91-0BE5B9F64FBC}" dt="2020-08-10T10:30:35.972" v="1040" actId="1076"/>
          <ac:picMkLst>
            <pc:docMk/>
            <pc:sldMk cId="3896150654" sldId="477"/>
            <ac:picMk id="16" creationId="{D6647B7A-0AE7-4522-A0B2-AA7673B604EB}"/>
          </ac:picMkLst>
        </pc:picChg>
      </pc:sldChg>
      <pc:sldChg chg="addSp modSp new mod">
        <pc:chgData name="Chris Unwin" userId="ecb1ebdc-b4ce-451a-a330-7da45b58990a" providerId="ADAL" clId="{A4B42344-501C-4B93-8D91-0BE5B9F64FBC}" dt="2020-08-04T08:11:36.059" v="502" actId="20577"/>
        <pc:sldMkLst>
          <pc:docMk/>
          <pc:sldMk cId="613877247" sldId="478"/>
        </pc:sldMkLst>
        <pc:spChg chg="mod">
          <ac:chgData name="Chris Unwin" userId="ecb1ebdc-b4ce-451a-a330-7da45b58990a" providerId="ADAL" clId="{A4B42344-501C-4B93-8D91-0BE5B9F64FBC}" dt="2020-08-04T08:11:36.059" v="502" actId="20577"/>
          <ac:spMkLst>
            <pc:docMk/>
            <pc:sldMk cId="613877247" sldId="478"/>
            <ac:spMk id="2" creationId="{BF9C5CE0-A7D3-4C0D-9FFA-CD89057E3D2D}"/>
          </ac:spMkLst>
        </pc:spChg>
        <pc:spChg chg="mod">
          <ac:chgData name="Chris Unwin" userId="ecb1ebdc-b4ce-451a-a330-7da45b58990a" providerId="ADAL" clId="{A4B42344-501C-4B93-8D91-0BE5B9F64FBC}" dt="2020-08-04T08:04:25.550" v="306" actId="20577"/>
          <ac:spMkLst>
            <pc:docMk/>
            <pc:sldMk cId="613877247" sldId="478"/>
            <ac:spMk id="3" creationId="{5925E889-647A-4D62-A0C7-CBE7C4CB082A}"/>
          </ac:spMkLst>
        </pc:spChg>
        <pc:spChg chg="mod">
          <ac:chgData name="Chris Unwin" userId="ecb1ebdc-b4ce-451a-a330-7da45b58990a" providerId="ADAL" clId="{A4B42344-501C-4B93-8D91-0BE5B9F64FBC}" dt="2020-08-04T08:09:54.993" v="441" actId="20577"/>
          <ac:spMkLst>
            <pc:docMk/>
            <pc:sldMk cId="613877247" sldId="478"/>
            <ac:spMk id="4" creationId="{A50C91D5-509B-4A52-80E3-4A383E76843D}"/>
          </ac:spMkLst>
        </pc:spChg>
        <pc:spChg chg="mod">
          <ac:chgData name="Chris Unwin" userId="ecb1ebdc-b4ce-451a-a330-7da45b58990a" providerId="ADAL" clId="{A4B42344-501C-4B93-8D91-0BE5B9F64FBC}" dt="2020-08-04T08:09:46.338" v="414" actId="20577"/>
          <ac:spMkLst>
            <pc:docMk/>
            <pc:sldMk cId="613877247" sldId="478"/>
            <ac:spMk id="5" creationId="{FDFD09EC-EAFA-414D-8CD5-FB4E863C7812}"/>
          </ac:spMkLst>
        </pc:spChg>
        <pc:spChg chg="mod">
          <ac:chgData name="Chris Unwin" userId="ecb1ebdc-b4ce-451a-a330-7da45b58990a" providerId="ADAL" clId="{A4B42344-501C-4B93-8D91-0BE5B9F64FBC}" dt="2020-08-04T08:10:17.954" v="478" actId="27636"/>
          <ac:spMkLst>
            <pc:docMk/>
            <pc:sldMk cId="613877247" sldId="478"/>
            <ac:spMk id="6" creationId="{CA31617F-2AD5-4B25-B478-3EB6F417062B}"/>
          </ac:spMkLst>
        </pc:spChg>
        <pc:spChg chg="add mod">
          <ac:chgData name="Chris Unwin" userId="ecb1ebdc-b4ce-451a-a330-7da45b58990a" providerId="ADAL" clId="{A4B42344-501C-4B93-8D91-0BE5B9F64FBC}" dt="2020-08-04T08:10:35.141" v="480" actId="1076"/>
          <ac:spMkLst>
            <pc:docMk/>
            <pc:sldMk cId="613877247" sldId="478"/>
            <ac:spMk id="7" creationId="{61BC3554-B6F6-4473-BAC2-20A6C166DE79}"/>
          </ac:spMkLst>
        </pc:spChg>
      </pc:sldChg>
      <pc:sldChg chg="modSp new mod modAnim">
        <pc:chgData name="Chris Unwin" userId="ecb1ebdc-b4ce-451a-a330-7da45b58990a" providerId="ADAL" clId="{A4B42344-501C-4B93-8D91-0BE5B9F64FBC}" dt="2020-08-10T10:37:40.944" v="1422" actId="113"/>
        <pc:sldMkLst>
          <pc:docMk/>
          <pc:sldMk cId="987311104" sldId="479"/>
        </pc:sldMkLst>
        <pc:spChg chg="mod">
          <ac:chgData name="Chris Unwin" userId="ecb1ebdc-b4ce-451a-a330-7da45b58990a" providerId="ADAL" clId="{A4B42344-501C-4B93-8D91-0BE5B9F64FBC}" dt="2020-08-10T10:37:40.944" v="1422" actId="113"/>
          <ac:spMkLst>
            <pc:docMk/>
            <pc:sldMk cId="987311104" sldId="479"/>
            <ac:spMk id="2" creationId="{5BE50CD5-C5BE-4426-879A-73707EB9DD4D}"/>
          </ac:spMkLst>
        </pc:spChg>
        <pc:spChg chg="mod">
          <ac:chgData name="Chris Unwin" userId="ecb1ebdc-b4ce-451a-a330-7da45b58990a" providerId="ADAL" clId="{A4B42344-501C-4B93-8D91-0BE5B9F64FBC}" dt="2020-08-10T10:36:33.735" v="1371" actId="1076"/>
          <ac:spMkLst>
            <pc:docMk/>
            <pc:sldMk cId="987311104" sldId="479"/>
            <ac:spMk id="3" creationId="{AA7DF216-1A7E-4A48-BC27-890CB9F63706}"/>
          </ac:spMkLst>
        </pc:spChg>
      </pc:sldChg>
      <pc:sldChg chg="addSp delSp modSp new mod">
        <pc:chgData name="Chris Unwin" userId="ecb1ebdc-b4ce-451a-a330-7da45b58990a" providerId="ADAL" clId="{A4B42344-501C-4B93-8D91-0BE5B9F64FBC}" dt="2020-08-10T12:45:38.704" v="2566" actId="1076"/>
        <pc:sldMkLst>
          <pc:docMk/>
          <pc:sldMk cId="703695257" sldId="480"/>
        </pc:sldMkLst>
        <pc:spChg chg="mod">
          <ac:chgData name="Chris Unwin" userId="ecb1ebdc-b4ce-451a-a330-7da45b58990a" providerId="ADAL" clId="{A4B42344-501C-4B93-8D91-0BE5B9F64FBC}" dt="2020-08-10T10:46:20.690" v="1587" actId="5793"/>
          <ac:spMkLst>
            <pc:docMk/>
            <pc:sldMk cId="703695257" sldId="480"/>
            <ac:spMk id="2" creationId="{FFBF5240-66EC-4BA2-BD2A-B47AF0DC32C6}"/>
          </ac:spMkLst>
        </pc:spChg>
        <pc:spChg chg="del">
          <ac:chgData name="Chris Unwin" userId="ecb1ebdc-b4ce-451a-a330-7da45b58990a" providerId="ADAL" clId="{A4B42344-501C-4B93-8D91-0BE5B9F64FBC}" dt="2020-08-10T10:39:07.601" v="1517" actId="478"/>
          <ac:spMkLst>
            <pc:docMk/>
            <pc:sldMk cId="703695257" sldId="480"/>
            <ac:spMk id="3" creationId="{10F6E699-C375-4F25-B06C-F9D12D07392B}"/>
          </ac:spMkLst>
        </pc:spChg>
        <pc:spChg chg="del">
          <ac:chgData name="Chris Unwin" userId="ecb1ebdc-b4ce-451a-a330-7da45b58990a" providerId="ADAL" clId="{A4B42344-501C-4B93-8D91-0BE5B9F64FBC}" dt="2020-08-10T10:39:09.760" v="1519" actId="478"/>
          <ac:spMkLst>
            <pc:docMk/>
            <pc:sldMk cId="703695257" sldId="480"/>
            <ac:spMk id="4" creationId="{ECC09A87-5BC5-4611-98BA-DBA18B05CF56}"/>
          </ac:spMkLst>
        </pc:spChg>
        <pc:spChg chg="del">
          <ac:chgData name="Chris Unwin" userId="ecb1ebdc-b4ce-451a-a330-7da45b58990a" providerId="ADAL" clId="{A4B42344-501C-4B93-8D91-0BE5B9F64FBC}" dt="2020-08-10T10:39:09.222" v="1518" actId="478"/>
          <ac:spMkLst>
            <pc:docMk/>
            <pc:sldMk cId="703695257" sldId="480"/>
            <ac:spMk id="5" creationId="{A9F4B5D7-5F39-4B9A-8E8A-B92FB8ED7D53}"/>
          </ac:spMkLst>
        </pc:spChg>
        <pc:spChg chg="del">
          <ac:chgData name="Chris Unwin" userId="ecb1ebdc-b4ce-451a-a330-7da45b58990a" providerId="ADAL" clId="{A4B42344-501C-4B93-8D91-0BE5B9F64FBC}" dt="2020-08-10T10:39:11.015" v="1520" actId="478"/>
          <ac:spMkLst>
            <pc:docMk/>
            <pc:sldMk cId="703695257" sldId="480"/>
            <ac:spMk id="6" creationId="{9EAFA2E9-1F54-41F1-915B-14C0B7A3F72B}"/>
          </ac:spMkLst>
        </pc:spChg>
        <pc:spChg chg="add mod">
          <ac:chgData name="Chris Unwin" userId="ecb1ebdc-b4ce-451a-a330-7da45b58990a" providerId="ADAL" clId="{A4B42344-501C-4B93-8D91-0BE5B9F64FBC}" dt="2020-08-10T12:45:38.704" v="2566" actId="1076"/>
          <ac:spMkLst>
            <pc:docMk/>
            <pc:sldMk cId="703695257" sldId="480"/>
            <ac:spMk id="7" creationId="{6B60527D-9F74-4115-BA36-A64018330FDE}"/>
          </ac:spMkLst>
        </pc:spChg>
        <pc:spChg chg="add mod">
          <ac:chgData name="Chris Unwin" userId="ecb1ebdc-b4ce-451a-a330-7da45b58990a" providerId="ADAL" clId="{A4B42344-501C-4B93-8D91-0BE5B9F64FBC}" dt="2020-08-10T12:45:38.704" v="2566" actId="1076"/>
          <ac:spMkLst>
            <pc:docMk/>
            <pc:sldMk cId="703695257" sldId="480"/>
            <ac:spMk id="8" creationId="{FFD0E811-B762-4AA0-A852-270B98DC797A}"/>
          </ac:spMkLst>
        </pc:spChg>
        <pc:spChg chg="add del mod">
          <ac:chgData name="Chris Unwin" userId="ecb1ebdc-b4ce-451a-a330-7da45b58990a" providerId="ADAL" clId="{A4B42344-501C-4B93-8D91-0BE5B9F64FBC}" dt="2020-08-10T10:42:07.292" v="1567" actId="478"/>
          <ac:spMkLst>
            <pc:docMk/>
            <pc:sldMk cId="703695257" sldId="480"/>
            <ac:spMk id="9" creationId="{983F1FFB-2EFC-4957-9E96-D2E50F045A4D}"/>
          </ac:spMkLst>
        </pc:spChg>
        <pc:spChg chg="add del mod">
          <ac:chgData name="Chris Unwin" userId="ecb1ebdc-b4ce-451a-a330-7da45b58990a" providerId="ADAL" clId="{A4B42344-501C-4B93-8D91-0BE5B9F64FBC}" dt="2020-08-10T12:44:51.643" v="2560" actId="478"/>
          <ac:spMkLst>
            <pc:docMk/>
            <pc:sldMk cId="703695257" sldId="480"/>
            <ac:spMk id="10" creationId="{44BDB56A-FC49-4DB4-919D-60DD47EAEEF2}"/>
          </ac:spMkLst>
        </pc:spChg>
        <pc:spChg chg="add del mod">
          <ac:chgData name="Chris Unwin" userId="ecb1ebdc-b4ce-451a-a330-7da45b58990a" providerId="ADAL" clId="{A4B42344-501C-4B93-8D91-0BE5B9F64FBC}" dt="2020-08-10T10:42:09.049" v="1569" actId="478"/>
          <ac:spMkLst>
            <pc:docMk/>
            <pc:sldMk cId="703695257" sldId="480"/>
            <ac:spMk id="18" creationId="{C09DD96F-1B65-4781-81B1-820D15E6B6EE}"/>
          </ac:spMkLst>
        </pc:spChg>
        <pc:spChg chg="add mod">
          <ac:chgData name="Chris Unwin" userId="ecb1ebdc-b4ce-451a-a330-7da45b58990a" providerId="ADAL" clId="{A4B42344-501C-4B93-8D91-0BE5B9F64FBC}" dt="2020-08-10T12:45:38.704" v="2566" actId="1076"/>
          <ac:spMkLst>
            <pc:docMk/>
            <pc:sldMk cId="703695257" sldId="480"/>
            <ac:spMk id="19" creationId="{E3194F1C-9CF6-4701-AA65-02E58DAEA36E}"/>
          </ac:spMkLst>
        </pc:spChg>
        <pc:spChg chg="add mod">
          <ac:chgData name="Chris Unwin" userId="ecb1ebdc-b4ce-451a-a330-7da45b58990a" providerId="ADAL" clId="{A4B42344-501C-4B93-8D91-0BE5B9F64FBC}" dt="2020-08-10T12:45:38.704" v="2566" actId="1076"/>
          <ac:spMkLst>
            <pc:docMk/>
            <pc:sldMk cId="703695257" sldId="480"/>
            <ac:spMk id="20" creationId="{664BA9CA-4487-4889-A19F-F7B4EF39C229}"/>
          </ac:spMkLst>
        </pc:spChg>
        <pc:spChg chg="add del mod">
          <ac:chgData name="Chris Unwin" userId="ecb1ebdc-b4ce-451a-a330-7da45b58990a" providerId="ADAL" clId="{A4B42344-501C-4B93-8D91-0BE5B9F64FBC}" dt="2020-08-10T12:44:54.113" v="2561" actId="478"/>
          <ac:spMkLst>
            <pc:docMk/>
            <pc:sldMk cId="703695257" sldId="480"/>
            <ac:spMk id="26" creationId="{DBC87189-2118-4E9B-9FAF-BE181AC24882}"/>
          </ac:spMkLst>
        </pc:sp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11" creationId="{4C34E1A7-F338-4BF5-970C-1CC2998FB4EE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12" creationId="{1DAB4870-93EB-4631-B5D1-6BB3C273A223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13" creationId="{0D49553C-4620-4D5C-BE59-2EABAA962962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14" creationId="{447633BF-D500-4C00-A2E6-8B2F4A5CD16B}"/>
          </ac:picMkLst>
        </pc:picChg>
        <pc:picChg chg="add del mod">
          <ac:chgData name="Chris Unwin" userId="ecb1ebdc-b4ce-451a-a330-7da45b58990a" providerId="ADAL" clId="{A4B42344-501C-4B93-8D91-0BE5B9F64FBC}" dt="2020-08-10T10:42:08.201" v="1568" actId="478"/>
          <ac:picMkLst>
            <pc:docMk/>
            <pc:sldMk cId="703695257" sldId="480"/>
            <ac:picMk id="15" creationId="{166BC422-480C-40E6-9DB0-D2E7B6F4328F}"/>
          </ac:picMkLst>
        </pc:picChg>
        <pc:picChg chg="add del mod">
          <ac:chgData name="Chris Unwin" userId="ecb1ebdc-b4ce-451a-a330-7da45b58990a" providerId="ADAL" clId="{A4B42344-501C-4B93-8D91-0BE5B9F64FBC}" dt="2020-08-10T12:44:49.432" v="2559" actId="478"/>
          <ac:picMkLst>
            <pc:docMk/>
            <pc:sldMk cId="703695257" sldId="480"/>
            <ac:picMk id="16" creationId="{822217CF-1507-4DB9-A357-0B05D23C7475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21" creationId="{BB216A10-58F6-45F3-8377-CB7A66BC4638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22" creationId="{67500924-3964-4E00-AA63-772E6614E7AF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23" creationId="{94D0D0AF-93D3-4C72-8386-9C16BAF7B13F}"/>
          </ac:picMkLst>
        </pc:picChg>
        <pc:picChg chg="add mod">
          <ac:chgData name="Chris Unwin" userId="ecb1ebdc-b4ce-451a-a330-7da45b58990a" providerId="ADAL" clId="{A4B42344-501C-4B93-8D91-0BE5B9F64FBC}" dt="2020-08-10T12:45:38.704" v="2566" actId="1076"/>
          <ac:picMkLst>
            <pc:docMk/>
            <pc:sldMk cId="703695257" sldId="480"/>
            <ac:picMk id="24" creationId="{FA5A4BCF-1939-4A3C-A622-371BCF4311B4}"/>
          </ac:picMkLst>
        </pc:picChg>
      </pc:sldChg>
      <pc:sldChg chg="new del">
        <pc:chgData name="Chris Unwin" userId="ecb1ebdc-b4ce-451a-a330-7da45b58990a" providerId="ADAL" clId="{A4B42344-501C-4B93-8D91-0BE5B9F64FBC}" dt="2020-08-04T08:15:35.487" v="537" actId="47"/>
        <pc:sldMkLst>
          <pc:docMk/>
          <pc:sldMk cId="4285422759" sldId="480"/>
        </pc:sldMkLst>
      </pc:sldChg>
      <pc:sldChg chg="addSp delSp modSp new mod">
        <pc:chgData name="Chris Unwin" userId="ecb1ebdc-b4ce-451a-a330-7da45b58990a" providerId="ADAL" clId="{A4B42344-501C-4B93-8D91-0BE5B9F64FBC}" dt="2020-08-10T12:23:40.941" v="2132" actId="1076"/>
        <pc:sldMkLst>
          <pc:docMk/>
          <pc:sldMk cId="228187989" sldId="481"/>
        </pc:sldMkLst>
        <pc:spChg chg="mod">
          <ac:chgData name="Chris Unwin" userId="ecb1ebdc-b4ce-451a-a330-7da45b58990a" providerId="ADAL" clId="{A4B42344-501C-4B93-8D91-0BE5B9F64FBC}" dt="2020-08-10T12:23:38.266" v="2130" actId="113"/>
          <ac:spMkLst>
            <pc:docMk/>
            <pc:sldMk cId="228187989" sldId="481"/>
            <ac:spMk id="2" creationId="{18A1841E-6396-46C1-8F8D-2CBB447049EE}"/>
          </ac:spMkLst>
        </pc:spChg>
        <pc:spChg chg="del">
          <ac:chgData name="Chris Unwin" userId="ecb1ebdc-b4ce-451a-a330-7da45b58990a" providerId="ADAL" clId="{A4B42344-501C-4B93-8D91-0BE5B9F64FBC}" dt="2020-08-10T10:43:27.033" v="1580" actId="478"/>
          <ac:spMkLst>
            <pc:docMk/>
            <pc:sldMk cId="228187989" sldId="481"/>
            <ac:spMk id="3" creationId="{0BA73349-A28C-40DA-80AC-463278D9C3C5}"/>
          </ac:spMkLst>
        </pc:spChg>
        <pc:spChg chg="del">
          <ac:chgData name="Chris Unwin" userId="ecb1ebdc-b4ce-451a-a330-7da45b58990a" providerId="ADAL" clId="{A4B42344-501C-4B93-8D91-0BE5B9F64FBC}" dt="2020-08-10T10:43:28.272" v="1581" actId="478"/>
          <ac:spMkLst>
            <pc:docMk/>
            <pc:sldMk cId="228187989" sldId="481"/>
            <ac:spMk id="4" creationId="{9C152A5C-9960-43AD-9D98-19459CC7A886}"/>
          </ac:spMkLst>
        </pc:spChg>
        <pc:spChg chg="del">
          <ac:chgData name="Chris Unwin" userId="ecb1ebdc-b4ce-451a-a330-7da45b58990a" providerId="ADAL" clId="{A4B42344-501C-4B93-8D91-0BE5B9F64FBC}" dt="2020-08-10T10:43:29.345" v="1582" actId="478"/>
          <ac:spMkLst>
            <pc:docMk/>
            <pc:sldMk cId="228187989" sldId="481"/>
            <ac:spMk id="5" creationId="{F39B77CC-A623-4C8A-BF45-FA5924AF2764}"/>
          </ac:spMkLst>
        </pc:spChg>
        <pc:spChg chg="del">
          <ac:chgData name="Chris Unwin" userId="ecb1ebdc-b4ce-451a-a330-7da45b58990a" providerId="ADAL" clId="{A4B42344-501C-4B93-8D91-0BE5B9F64FBC}" dt="2020-08-10T10:43:30.121" v="1583" actId="478"/>
          <ac:spMkLst>
            <pc:docMk/>
            <pc:sldMk cId="228187989" sldId="481"/>
            <ac:spMk id="6" creationId="{E83AC07B-8742-43D9-A41D-7E05E8EA0A23}"/>
          </ac:spMkLst>
        </pc:spChg>
        <pc:picChg chg="add mod modCrop">
          <ac:chgData name="Chris Unwin" userId="ecb1ebdc-b4ce-451a-a330-7da45b58990a" providerId="ADAL" clId="{A4B42344-501C-4B93-8D91-0BE5B9F64FBC}" dt="2020-08-10T12:23:40.941" v="2132" actId="1076"/>
          <ac:picMkLst>
            <pc:docMk/>
            <pc:sldMk cId="228187989" sldId="481"/>
            <ac:picMk id="8" creationId="{2EDC4A39-594C-48D7-A8A0-02FF743B1BA0}"/>
          </ac:picMkLst>
        </pc:picChg>
      </pc:sldChg>
      <pc:sldChg chg="addSp delSp modSp add mod">
        <pc:chgData name="Chris Unwin" userId="ecb1ebdc-b4ce-451a-a330-7da45b58990a" providerId="ADAL" clId="{A4B42344-501C-4B93-8D91-0BE5B9F64FBC}" dt="2020-08-10T12:50:24.068" v="2799" actId="1076"/>
        <pc:sldMkLst>
          <pc:docMk/>
          <pc:sldMk cId="368545768" sldId="482"/>
        </pc:sldMkLst>
        <pc:spChg chg="mod">
          <ac:chgData name="Chris Unwin" userId="ecb1ebdc-b4ce-451a-a330-7da45b58990a" providerId="ADAL" clId="{A4B42344-501C-4B93-8D91-0BE5B9F64FBC}" dt="2020-08-10T12:46:48.996" v="2616" actId="27636"/>
          <ac:spMkLst>
            <pc:docMk/>
            <pc:sldMk cId="368545768" sldId="482"/>
            <ac:spMk id="2" creationId="{18A1841E-6396-46C1-8F8D-2CBB447049EE}"/>
          </ac:spMkLst>
        </pc:spChg>
        <pc:spChg chg="del">
          <ac:chgData name="Chris Unwin" userId="ecb1ebdc-b4ce-451a-a330-7da45b58990a" providerId="ADAL" clId="{A4B42344-501C-4B93-8D91-0BE5B9F64FBC}" dt="2020-08-10T12:46:57.673" v="2617" actId="478"/>
          <ac:spMkLst>
            <pc:docMk/>
            <pc:sldMk cId="368545768" sldId="482"/>
            <ac:spMk id="3" creationId="{0BA73349-A28C-40DA-80AC-463278D9C3C5}"/>
          </ac:spMkLst>
        </pc:spChg>
        <pc:spChg chg="del">
          <ac:chgData name="Chris Unwin" userId="ecb1ebdc-b4ce-451a-a330-7da45b58990a" providerId="ADAL" clId="{A4B42344-501C-4B93-8D91-0BE5B9F64FBC}" dt="2020-08-10T12:47:27.736" v="2619" actId="478"/>
          <ac:spMkLst>
            <pc:docMk/>
            <pc:sldMk cId="368545768" sldId="482"/>
            <ac:spMk id="4" creationId="{9C152A5C-9960-43AD-9D98-19459CC7A886}"/>
          </ac:spMkLst>
        </pc:spChg>
        <pc:spChg chg="del">
          <ac:chgData name="Chris Unwin" userId="ecb1ebdc-b4ce-451a-a330-7da45b58990a" providerId="ADAL" clId="{A4B42344-501C-4B93-8D91-0BE5B9F64FBC}" dt="2020-08-10T12:47:26.401" v="2618" actId="478"/>
          <ac:spMkLst>
            <pc:docMk/>
            <pc:sldMk cId="368545768" sldId="482"/>
            <ac:spMk id="5" creationId="{F39B77CC-A623-4C8A-BF45-FA5924AF2764}"/>
          </ac:spMkLst>
        </pc:spChg>
        <pc:spChg chg="del">
          <ac:chgData name="Chris Unwin" userId="ecb1ebdc-b4ce-451a-a330-7da45b58990a" providerId="ADAL" clId="{A4B42344-501C-4B93-8D91-0BE5B9F64FBC}" dt="2020-08-10T12:47:28.617" v="2620" actId="478"/>
          <ac:spMkLst>
            <pc:docMk/>
            <pc:sldMk cId="368545768" sldId="482"/>
            <ac:spMk id="6" creationId="{E83AC07B-8742-43D9-A41D-7E05E8EA0A23}"/>
          </ac:spMkLst>
        </pc:spChg>
        <pc:spChg chg="add mod">
          <ac:chgData name="Chris Unwin" userId="ecb1ebdc-b4ce-451a-a330-7da45b58990a" providerId="ADAL" clId="{A4B42344-501C-4B93-8D91-0BE5B9F64FBC}" dt="2020-08-10T12:47:29.730" v="2621"/>
          <ac:spMkLst>
            <pc:docMk/>
            <pc:sldMk cId="368545768" sldId="482"/>
            <ac:spMk id="7" creationId="{4FD6FFFE-383F-4A75-9C47-DC81BAA6CDF5}"/>
          </ac:spMkLst>
        </pc:spChg>
        <pc:spChg chg="add mod">
          <ac:chgData name="Chris Unwin" userId="ecb1ebdc-b4ce-451a-a330-7da45b58990a" providerId="ADAL" clId="{A4B42344-501C-4B93-8D91-0BE5B9F64FBC}" dt="2020-08-10T12:47:29.730" v="2621"/>
          <ac:spMkLst>
            <pc:docMk/>
            <pc:sldMk cId="368545768" sldId="482"/>
            <ac:spMk id="8" creationId="{99BEE509-9051-4052-B678-92F248A48177}"/>
          </ac:spMkLst>
        </pc:spChg>
        <pc:spChg chg="add mod">
          <ac:chgData name="Chris Unwin" userId="ecb1ebdc-b4ce-451a-a330-7da45b58990a" providerId="ADAL" clId="{A4B42344-501C-4B93-8D91-0BE5B9F64FBC}" dt="2020-08-10T12:47:29.730" v="2621"/>
          <ac:spMkLst>
            <pc:docMk/>
            <pc:sldMk cId="368545768" sldId="482"/>
            <ac:spMk id="9" creationId="{5281BE59-798E-4DA1-AD35-38BBDD0A1AFC}"/>
          </ac:spMkLst>
        </pc:spChg>
        <pc:spChg chg="add mod">
          <ac:chgData name="Chris Unwin" userId="ecb1ebdc-b4ce-451a-a330-7da45b58990a" providerId="ADAL" clId="{A4B42344-501C-4B93-8D91-0BE5B9F64FBC}" dt="2020-08-10T12:50:24.068" v="2799" actId="1076"/>
          <ac:spMkLst>
            <pc:docMk/>
            <pc:sldMk cId="368545768" sldId="482"/>
            <ac:spMk id="16" creationId="{F7C78F9E-44ED-4B6A-A488-C3D17B7F3DE4}"/>
          </ac:spMkLst>
        </pc:sp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0" creationId="{2A9721FD-DF74-432C-800A-287C33678C7F}"/>
          </ac:picMkLst>
        </pc:pic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1" creationId="{3D79FA13-3BD6-481A-B538-FDB5C97EACBD}"/>
          </ac:picMkLst>
        </pc:pic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2" creationId="{70D15CE9-4957-469C-8D90-04D8EE17EA12}"/>
          </ac:picMkLst>
        </pc:pic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3" creationId="{A23DA956-A488-4BAB-90CC-FBAE5FA28D61}"/>
          </ac:picMkLst>
        </pc:pic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4" creationId="{FB73E8BD-97F0-4C32-8101-1899EFC5DFD6}"/>
          </ac:picMkLst>
        </pc:picChg>
        <pc:picChg chg="add mod">
          <ac:chgData name="Chris Unwin" userId="ecb1ebdc-b4ce-451a-a330-7da45b58990a" providerId="ADAL" clId="{A4B42344-501C-4B93-8D91-0BE5B9F64FBC}" dt="2020-08-10T12:47:29.730" v="2621"/>
          <ac:picMkLst>
            <pc:docMk/>
            <pc:sldMk cId="368545768" sldId="482"/>
            <ac:picMk id="15" creationId="{9EE04DF9-F3A3-40EF-8508-B6946D771B51}"/>
          </ac:picMkLst>
        </pc:picChg>
      </pc:sldChg>
      <pc:sldChg chg="addSp delSp modSp new mod">
        <pc:chgData name="Chris Unwin" userId="ecb1ebdc-b4ce-451a-a330-7da45b58990a" providerId="ADAL" clId="{A4B42344-501C-4B93-8D91-0BE5B9F64FBC}" dt="2020-08-10T13:09:16.263" v="3160" actId="113"/>
        <pc:sldMkLst>
          <pc:docMk/>
          <pc:sldMk cId="3067011307" sldId="483"/>
        </pc:sldMkLst>
        <pc:spChg chg="mod">
          <ac:chgData name="Chris Unwin" userId="ecb1ebdc-b4ce-451a-a330-7da45b58990a" providerId="ADAL" clId="{A4B42344-501C-4B93-8D91-0BE5B9F64FBC}" dt="2020-08-10T13:00:45.855" v="2973" actId="20577"/>
          <ac:spMkLst>
            <pc:docMk/>
            <pc:sldMk cId="3067011307" sldId="483"/>
            <ac:spMk id="2" creationId="{52BE4590-77AC-4624-BE50-881B877608EC}"/>
          </ac:spMkLst>
        </pc:spChg>
        <pc:spChg chg="mod">
          <ac:chgData name="Chris Unwin" userId="ecb1ebdc-b4ce-451a-a330-7da45b58990a" providerId="ADAL" clId="{A4B42344-501C-4B93-8D91-0BE5B9F64FBC}" dt="2020-08-10T13:07:57.427" v="3109" actId="1076"/>
          <ac:spMkLst>
            <pc:docMk/>
            <pc:sldMk cId="3067011307" sldId="483"/>
            <ac:spMk id="3" creationId="{1D831F13-087F-4630-8B1B-BE6970D5A414}"/>
          </ac:spMkLst>
        </pc:spChg>
        <pc:spChg chg="mod">
          <ac:chgData name="Chris Unwin" userId="ecb1ebdc-b4ce-451a-a330-7da45b58990a" providerId="ADAL" clId="{A4B42344-501C-4B93-8D91-0BE5B9F64FBC}" dt="2020-08-10T13:07:42.987" v="3107" actId="1076"/>
          <ac:spMkLst>
            <pc:docMk/>
            <pc:sldMk cId="3067011307" sldId="483"/>
            <ac:spMk id="4" creationId="{405F0DB2-9E0A-4E2A-A2E9-A447B7B1BEA3}"/>
          </ac:spMkLst>
        </pc:spChg>
        <pc:spChg chg="mod">
          <ac:chgData name="Chris Unwin" userId="ecb1ebdc-b4ce-451a-a330-7da45b58990a" providerId="ADAL" clId="{A4B42344-501C-4B93-8D91-0BE5B9F64FBC}" dt="2020-08-10T13:08:58.375" v="3159" actId="20577"/>
          <ac:spMkLst>
            <pc:docMk/>
            <pc:sldMk cId="3067011307" sldId="483"/>
            <ac:spMk id="5" creationId="{3EFABA8B-9A58-47F8-8D8E-E577DF28854D}"/>
          </ac:spMkLst>
        </pc:spChg>
        <pc:spChg chg="mod">
          <ac:chgData name="Chris Unwin" userId="ecb1ebdc-b4ce-451a-a330-7da45b58990a" providerId="ADAL" clId="{A4B42344-501C-4B93-8D91-0BE5B9F64FBC}" dt="2020-08-10T13:08:48.205" v="3157" actId="6549"/>
          <ac:spMkLst>
            <pc:docMk/>
            <pc:sldMk cId="3067011307" sldId="483"/>
            <ac:spMk id="6" creationId="{A0A95ED5-012B-494D-891C-DB790FCA699D}"/>
          </ac:spMkLst>
        </pc:spChg>
        <pc:spChg chg="add mod">
          <ac:chgData name="Chris Unwin" userId="ecb1ebdc-b4ce-451a-a330-7da45b58990a" providerId="ADAL" clId="{A4B42344-501C-4B93-8D91-0BE5B9F64FBC}" dt="2020-08-10T13:09:16.263" v="3160" actId="113"/>
          <ac:spMkLst>
            <pc:docMk/>
            <pc:sldMk cId="3067011307" sldId="483"/>
            <ac:spMk id="23" creationId="{507D7DAB-6867-43C3-8774-6CCA6FB2AE02}"/>
          </ac:spMkLst>
        </pc:spChg>
        <pc:picChg chg="add mod">
          <ac:chgData name="Chris Unwin" userId="ecb1ebdc-b4ce-451a-a330-7da45b58990a" providerId="ADAL" clId="{A4B42344-501C-4B93-8D91-0BE5B9F64FBC}" dt="2020-08-10T13:07:57.427" v="3109" actId="1076"/>
          <ac:picMkLst>
            <pc:docMk/>
            <pc:sldMk cId="3067011307" sldId="483"/>
            <ac:picMk id="8" creationId="{9534B4DD-B17F-4DD5-B42B-76C6E1268DC9}"/>
          </ac:picMkLst>
        </pc:picChg>
        <pc:picChg chg="add mod">
          <ac:chgData name="Chris Unwin" userId="ecb1ebdc-b4ce-451a-a330-7da45b58990a" providerId="ADAL" clId="{A4B42344-501C-4B93-8D91-0BE5B9F64FBC}" dt="2020-08-10T13:06:23.779" v="3046" actId="1076"/>
          <ac:picMkLst>
            <pc:docMk/>
            <pc:sldMk cId="3067011307" sldId="483"/>
            <ac:picMk id="10" creationId="{0D493118-04C7-4499-94CB-4C56FC81A89D}"/>
          </ac:picMkLst>
        </pc:picChg>
        <pc:picChg chg="add mod">
          <ac:chgData name="Chris Unwin" userId="ecb1ebdc-b4ce-451a-a330-7da45b58990a" providerId="ADAL" clId="{A4B42344-501C-4B93-8D91-0BE5B9F64FBC}" dt="2020-08-10T13:07:51.719" v="3108" actId="1076"/>
          <ac:picMkLst>
            <pc:docMk/>
            <pc:sldMk cId="3067011307" sldId="483"/>
            <ac:picMk id="12" creationId="{C2D6A4DC-90E5-4B97-8856-6CB5279249B4}"/>
          </ac:picMkLst>
        </pc:picChg>
        <pc:picChg chg="add del mod">
          <ac:chgData name="Chris Unwin" userId="ecb1ebdc-b4ce-451a-a330-7da45b58990a" providerId="ADAL" clId="{A4B42344-501C-4B93-8D91-0BE5B9F64FBC}" dt="2020-08-10T13:05:13.231" v="3038" actId="478"/>
          <ac:picMkLst>
            <pc:docMk/>
            <pc:sldMk cId="3067011307" sldId="483"/>
            <ac:picMk id="14" creationId="{0E720BED-DD70-4D79-B13D-A033B9790365}"/>
          </ac:picMkLst>
        </pc:picChg>
        <pc:picChg chg="add mod">
          <ac:chgData name="Chris Unwin" userId="ecb1ebdc-b4ce-451a-a330-7da45b58990a" providerId="ADAL" clId="{A4B42344-501C-4B93-8D91-0BE5B9F64FBC}" dt="2020-08-10T13:07:40.538" v="3105" actId="1076"/>
          <ac:picMkLst>
            <pc:docMk/>
            <pc:sldMk cId="3067011307" sldId="483"/>
            <ac:picMk id="16" creationId="{6C709B5E-AF2E-465C-A3DD-105FAEE72323}"/>
          </ac:picMkLst>
        </pc:picChg>
        <pc:picChg chg="add del mod">
          <ac:chgData name="Chris Unwin" userId="ecb1ebdc-b4ce-451a-a330-7da45b58990a" providerId="ADAL" clId="{A4B42344-501C-4B93-8D91-0BE5B9F64FBC}" dt="2020-08-10T13:06:04.376" v="3043" actId="478"/>
          <ac:picMkLst>
            <pc:docMk/>
            <pc:sldMk cId="3067011307" sldId="483"/>
            <ac:picMk id="18" creationId="{0F3FAF69-C44D-4488-8774-3DE1C0DCF59C}"/>
          </ac:picMkLst>
        </pc:picChg>
        <pc:picChg chg="add mod">
          <ac:chgData name="Chris Unwin" userId="ecb1ebdc-b4ce-451a-a330-7da45b58990a" providerId="ADAL" clId="{A4B42344-501C-4B93-8D91-0BE5B9F64FBC}" dt="2020-08-10T13:07:18.982" v="3054" actId="1076"/>
          <ac:picMkLst>
            <pc:docMk/>
            <pc:sldMk cId="3067011307" sldId="483"/>
            <ac:picMk id="20" creationId="{61AE504B-B564-46B1-88DA-1E6190E1B0D2}"/>
          </ac:picMkLst>
        </pc:picChg>
        <pc:picChg chg="add del mod">
          <ac:chgData name="Chris Unwin" userId="ecb1ebdc-b4ce-451a-a330-7da45b58990a" providerId="ADAL" clId="{A4B42344-501C-4B93-8D91-0BE5B9F64FBC}" dt="2020-08-10T13:06:49.887" v="3049" actId="478"/>
          <ac:picMkLst>
            <pc:docMk/>
            <pc:sldMk cId="3067011307" sldId="483"/>
            <ac:picMk id="22" creationId="{5ED8EA65-818B-4685-BB6B-CA208EB3B51F}"/>
          </ac:picMkLst>
        </pc:picChg>
      </pc:sldChg>
      <pc:sldChg chg="addSp delSp modSp new mod modNotesTx">
        <pc:chgData name="Chris Unwin" userId="ecb1ebdc-b4ce-451a-a330-7da45b58990a" providerId="ADAL" clId="{A4B42344-501C-4B93-8D91-0BE5B9F64FBC}" dt="2020-08-10T13:17:37.264" v="3467"/>
        <pc:sldMkLst>
          <pc:docMk/>
          <pc:sldMk cId="150242132" sldId="484"/>
        </pc:sldMkLst>
        <pc:spChg chg="mod">
          <ac:chgData name="Chris Unwin" userId="ecb1ebdc-b4ce-451a-a330-7da45b58990a" providerId="ADAL" clId="{A4B42344-501C-4B93-8D91-0BE5B9F64FBC}" dt="2020-08-10T13:17:18.169" v="3452"/>
          <ac:spMkLst>
            <pc:docMk/>
            <pc:sldMk cId="150242132" sldId="484"/>
            <ac:spMk id="2" creationId="{E230CFB1-29ED-455E-A496-FC81C6683FA8}"/>
          </ac:spMkLst>
        </pc:spChg>
        <pc:spChg chg="del">
          <ac:chgData name="Chris Unwin" userId="ecb1ebdc-b4ce-451a-a330-7da45b58990a" providerId="ADAL" clId="{A4B42344-501C-4B93-8D91-0BE5B9F64FBC}" dt="2020-08-04T08:19:07.447" v="764" actId="478"/>
          <ac:spMkLst>
            <pc:docMk/>
            <pc:sldMk cId="150242132" sldId="484"/>
            <ac:spMk id="3" creationId="{9EEC8253-5593-46D1-A220-AC6481C1CCF4}"/>
          </ac:spMkLst>
        </pc:spChg>
        <pc:spChg chg="del">
          <ac:chgData name="Chris Unwin" userId="ecb1ebdc-b4ce-451a-a330-7da45b58990a" providerId="ADAL" clId="{A4B42344-501C-4B93-8D91-0BE5B9F64FBC}" dt="2020-08-04T08:19:10.366" v="766" actId="478"/>
          <ac:spMkLst>
            <pc:docMk/>
            <pc:sldMk cId="150242132" sldId="484"/>
            <ac:spMk id="4" creationId="{9C1D0846-CAEA-4742-A8E0-0E4F476D9160}"/>
          </ac:spMkLst>
        </pc:spChg>
        <pc:spChg chg="del">
          <ac:chgData name="Chris Unwin" userId="ecb1ebdc-b4ce-451a-a330-7da45b58990a" providerId="ADAL" clId="{A4B42344-501C-4B93-8D91-0BE5B9F64FBC}" dt="2020-08-04T08:19:09.558" v="765" actId="478"/>
          <ac:spMkLst>
            <pc:docMk/>
            <pc:sldMk cId="150242132" sldId="484"/>
            <ac:spMk id="5" creationId="{BF8CF4DB-A9E5-486D-A83F-2B243CE28111}"/>
          </ac:spMkLst>
        </pc:spChg>
        <pc:spChg chg="del">
          <ac:chgData name="Chris Unwin" userId="ecb1ebdc-b4ce-451a-a330-7da45b58990a" providerId="ADAL" clId="{A4B42344-501C-4B93-8D91-0BE5B9F64FBC}" dt="2020-08-04T08:19:11.183" v="767" actId="478"/>
          <ac:spMkLst>
            <pc:docMk/>
            <pc:sldMk cId="150242132" sldId="484"/>
            <ac:spMk id="6" creationId="{3056F879-E9C0-40D6-8DBD-17C3EB6262F1}"/>
          </ac:spMkLst>
        </pc:spChg>
        <pc:picChg chg="add mod">
          <ac:chgData name="Chris Unwin" userId="ecb1ebdc-b4ce-451a-a330-7da45b58990a" providerId="ADAL" clId="{A4B42344-501C-4B93-8D91-0BE5B9F64FBC}" dt="2020-08-10T13:16:57.160" v="3446"/>
          <ac:picMkLst>
            <pc:docMk/>
            <pc:sldMk cId="150242132" sldId="484"/>
            <ac:picMk id="3074" creationId="{AF4E96C1-F206-49DF-88DF-01B9AC155AE4}"/>
          </ac:picMkLst>
        </pc:picChg>
      </pc:sldChg>
      <pc:sldChg chg="delSp modSp new mod">
        <pc:chgData name="Chris Unwin" userId="ecb1ebdc-b4ce-451a-a330-7da45b58990a" providerId="ADAL" clId="{A4B42344-501C-4B93-8D91-0BE5B9F64FBC}" dt="2020-08-04T08:21:59.299" v="955" actId="27636"/>
        <pc:sldMkLst>
          <pc:docMk/>
          <pc:sldMk cId="339663117" sldId="485"/>
        </pc:sldMkLst>
        <pc:spChg chg="mod">
          <ac:chgData name="Chris Unwin" userId="ecb1ebdc-b4ce-451a-a330-7da45b58990a" providerId="ADAL" clId="{A4B42344-501C-4B93-8D91-0BE5B9F64FBC}" dt="2020-08-04T08:19:37.486" v="799" actId="20577"/>
          <ac:spMkLst>
            <pc:docMk/>
            <pc:sldMk cId="339663117" sldId="485"/>
            <ac:spMk id="2" creationId="{437D664C-031E-46AA-AF3C-33BCB1EA4C05}"/>
          </ac:spMkLst>
        </pc:spChg>
        <pc:spChg chg="mod">
          <ac:chgData name="Chris Unwin" userId="ecb1ebdc-b4ce-451a-a330-7da45b58990a" providerId="ADAL" clId="{A4B42344-501C-4B93-8D91-0BE5B9F64FBC}" dt="2020-08-04T08:21:54.483" v="950" actId="27636"/>
          <ac:spMkLst>
            <pc:docMk/>
            <pc:sldMk cId="339663117" sldId="485"/>
            <ac:spMk id="3" creationId="{9E4757A2-A74D-4C2A-84C4-8806B50A402A}"/>
          </ac:spMkLst>
        </pc:spChg>
        <pc:spChg chg="mod">
          <ac:chgData name="Chris Unwin" userId="ecb1ebdc-b4ce-451a-a330-7da45b58990a" providerId="ADAL" clId="{A4B42344-501C-4B93-8D91-0BE5B9F64FBC}" dt="2020-08-04T08:21:59.299" v="955" actId="27636"/>
          <ac:spMkLst>
            <pc:docMk/>
            <pc:sldMk cId="339663117" sldId="485"/>
            <ac:spMk id="4" creationId="{F28FC75E-4FA1-424B-9CD3-086F508C5568}"/>
          </ac:spMkLst>
        </pc:spChg>
        <pc:spChg chg="mod">
          <ac:chgData name="Chris Unwin" userId="ecb1ebdc-b4ce-451a-a330-7da45b58990a" providerId="ADAL" clId="{A4B42344-501C-4B93-8D91-0BE5B9F64FBC}" dt="2020-08-04T08:21:57.577" v="953" actId="14100"/>
          <ac:spMkLst>
            <pc:docMk/>
            <pc:sldMk cId="339663117" sldId="485"/>
            <ac:spMk id="5" creationId="{008AFF7E-CA92-4974-A6D9-FE62E2ED608B}"/>
          </ac:spMkLst>
        </pc:spChg>
        <pc:spChg chg="del">
          <ac:chgData name="Chris Unwin" userId="ecb1ebdc-b4ce-451a-a330-7da45b58990a" providerId="ADAL" clId="{A4B42344-501C-4B93-8D91-0BE5B9F64FBC}" dt="2020-08-04T08:19:57.678" v="800" actId="478"/>
          <ac:spMkLst>
            <pc:docMk/>
            <pc:sldMk cId="339663117" sldId="485"/>
            <ac:spMk id="6" creationId="{422B663A-DC17-4AA4-A433-1FFE050967ED}"/>
          </ac:spMkLst>
        </pc:spChg>
      </pc:sldChg>
      <pc:sldChg chg="addSp delSp modSp new mod">
        <pc:chgData name="Chris Unwin" userId="ecb1ebdc-b4ce-451a-a330-7da45b58990a" providerId="ADAL" clId="{A4B42344-501C-4B93-8D91-0BE5B9F64FBC}" dt="2020-08-10T13:19:59.263" v="3527" actId="1076"/>
        <pc:sldMkLst>
          <pc:docMk/>
          <pc:sldMk cId="2721039316" sldId="486"/>
        </pc:sldMkLst>
        <pc:spChg chg="del mod">
          <ac:chgData name="Chris Unwin" userId="ecb1ebdc-b4ce-451a-a330-7da45b58990a" providerId="ADAL" clId="{A4B42344-501C-4B93-8D91-0BE5B9F64FBC}" dt="2020-08-10T13:19:21.422" v="3497" actId="478"/>
          <ac:spMkLst>
            <pc:docMk/>
            <pc:sldMk cId="2721039316" sldId="486"/>
            <ac:spMk id="2" creationId="{78A65F64-9A48-430A-9141-616637F530BD}"/>
          </ac:spMkLst>
        </pc:spChg>
        <pc:spChg chg="del">
          <ac:chgData name="Chris Unwin" userId="ecb1ebdc-b4ce-451a-a330-7da45b58990a" providerId="ADAL" clId="{A4B42344-501C-4B93-8D91-0BE5B9F64FBC}" dt="2020-08-04T08:22:44.238" v="957" actId="478"/>
          <ac:spMkLst>
            <pc:docMk/>
            <pc:sldMk cId="2721039316" sldId="486"/>
            <ac:spMk id="3" creationId="{B6C431DD-95AF-4860-91EA-641F678B1C4A}"/>
          </ac:spMkLst>
        </pc:spChg>
        <pc:spChg chg="add del mod">
          <ac:chgData name="Chris Unwin" userId="ecb1ebdc-b4ce-451a-a330-7da45b58990a" providerId="ADAL" clId="{A4B42344-501C-4B93-8D91-0BE5B9F64FBC}" dt="2020-08-10T13:19:28.505" v="3501" actId="478"/>
          <ac:spMkLst>
            <pc:docMk/>
            <pc:sldMk cId="2721039316" sldId="486"/>
            <ac:spMk id="4" creationId="{FEF75350-F623-4F58-B6D1-B9A46830B9A3}"/>
          </ac:spMkLst>
        </pc:spChg>
        <pc:spChg chg="add mod">
          <ac:chgData name="Chris Unwin" userId="ecb1ebdc-b4ce-451a-a330-7da45b58990a" providerId="ADAL" clId="{A4B42344-501C-4B93-8D91-0BE5B9F64FBC}" dt="2020-08-10T13:19:59.263" v="3527" actId="1076"/>
          <ac:spMkLst>
            <pc:docMk/>
            <pc:sldMk cId="2721039316" sldId="486"/>
            <ac:spMk id="6" creationId="{5A0AFCE9-7F1F-4B27-BF7C-ABAC85FB28B9}"/>
          </ac:spMkLst>
        </pc:spChg>
        <pc:picChg chg="add del mod">
          <ac:chgData name="Chris Unwin" userId="ecb1ebdc-b4ce-451a-a330-7da45b58990a" providerId="ADAL" clId="{A4B42344-501C-4B93-8D91-0BE5B9F64FBC}" dt="2020-08-10T13:19:25.827" v="3500" actId="478"/>
          <ac:picMkLst>
            <pc:docMk/>
            <pc:sldMk cId="2721039316" sldId="486"/>
            <ac:picMk id="4098" creationId="{5A800E1F-B334-4F97-8899-9240B5692A7D}"/>
          </ac:picMkLst>
        </pc:picChg>
      </pc:sldChg>
      <pc:sldChg chg="addSp delSp modSp new mod modAnim">
        <pc:chgData name="Chris Unwin" userId="ecb1ebdc-b4ce-451a-a330-7da45b58990a" providerId="ADAL" clId="{A4B42344-501C-4B93-8D91-0BE5B9F64FBC}" dt="2020-08-10T12:23:27.261" v="2126" actId="20577"/>
        <pc:sldMkLst>
          <pc:docMk/>
          <pc:sldMk cId="1373507836" sldId="487"/>
        </pc:sldMkLst>
        <pc:spChg chg="mod">
          <ac:chgData name="Chris Unwin" userId="ecb1ebdc-b4ce-451a-a330-7da45b58990a" providerId="ADAL" clId="{A4B42344-501C-4B93-8D91-0BE5B9F64FBC}" dt="2020-08-10T12:23:27.261" v="2126" actId="20577"/>
          <ac:spMkLst>
            <pc:docMk/>
            <pc:sldMk cId="1373507836" sldId="487"/>
            <ac:spMk id="2" creationId="{27EC5B82-313C-42CF-9128-A456C46D89A1}"/>
          </ac:spMkLst>
        </pc:spChg>
        <pc:spChg chg="del">
          <ac:chgData name="Chris Unwin" userId="ecb1ebdc-b4ce-451a-a330-7da45b58990a" providerId="ADAL" clId="{A4B42344-501C-4B93-8D91-0BE5B9F64FBC}" dt="2020-08-10T10:50:45.432" v="1666" actId="478"/>
          <ac:spMkLst>
            <pc:docMk/>
            <pc:sldMk cId="1373507836" sldId="487"/>
            <ac:spMk id="3" creationId="{1B57E010-820D-49C2-A3FD-44AC9B43A285}"/>
          </ac:spMkLst>
        </pc:spChg>
        <pc:spChg chg="del">
          <ac:chgData name="Chris Unwin" userId="ecb1ebdc-b4ce-451a-a330-7da45b58990a" providerId="ADAL" clId="{A4B42344-501C-4B93-8D91-0BE5B9F64FBC}" dt="2020-08-10T10:50:45.432" v="1666" actId="478"/>
          <ac:spMkLst>
            <pc:docMk/>
            <pc:sldMk cId="1373507836" sldId="487"/>
            <ac:spMk id="4" creationId="{23AFEBDF-718A-45A7-B1B5-BEA2D3D25550}"/>
          </ac:spMkLst>
        </pc:spChg>
        <pc:spChg chg="del">
          <ac:chgData name="Chris Unwin" userId="ecb1ebdc-b4ce-451a-a330-7da45b58990a" providerId="ADAL" clId="{A4B42344-501C-4B93-8D91-0BE5B9F64FBC}" dt="2020-08-10T10:50:45.432" v="1666" actId="478"/>
          <ac:spMkLst>
            <pc:docMk/>
            <pc:sldMk cId="1373507836" sldId="487"/>
            <ac:spMk id="5" creationId="{9E97558C-C742-43CF-9FBF-94A6F99C480E}"/>
          </ac:spMkLst>
        </pc:spChg>
        <pc:spChg chg="del">
          <ac:chgData name="Chris Unwin" userId="ecb1ebdc-b4ce-451a-a330-7da45b58990a" providerId="ADAL" clId="{A4B42344-501C-4B93-8D91-0BE5B9F64FBC}" dt="2020-08-10T10:50:45.432" v="1666" actId="478"/>
          <ac:spMkLst>
            <pc:docMk/>
            <pc:sldMk cId="1373507836" sldId="487"/>
            <ac:spMk id="6" creationId="{E684D1C1-AC86-4278-9FFF-9B0FA2851407}"/>
          </ac:spMkLst>
        </pc:spChg>
        <pc:spChg chg="add del mod">
          <ac:chgData name="Chris Unwin" userId="ecb1ebdc-b4ce-451a-a330-7da45b58990a" providerId="ADAL" clId="{A4B42344-501C-4B93-8D91-0BE5B9F64FBC}" dt="2020-08-10T10:52:50.303" v="1694" actId="478"/>
          <ac:spMkLst>
            <pc:docMk/>
            <pc:sldMk cId="1373507836" sldId="487"/>
            <ac:spMk id="9" creationId="{B719864B-3B8E-4C4F-82C1-75D4C5FD9043}"/>
          </ac:spMkLst>
        </pc:spChg>
        <pc:spChg chg="add mod">
          <ac:chgData name="Chris Unwin" userId="ecb1ebdc-b4ce-451a-a330-7da45b58990a" providerId="ADAL" clId="{A4B42344-501C-4B93-8D91-0BE5B9F64FBC}" dt="2020-08-10T10:53:43.586" v="1759" actId="114"/>
          <ac:spMkLst>
            <pc:docMk/>
            <pc:sldMk cId="1373507836" sldId="487"/>
            <ac:spMk id="10" creationId="{3DCCE01F-A8F9-4519-8E7B-9686BD7011B5}"/>
          </ac:spMkLst>
        </pc:spChg>
        <pc:spChg chg="add mod">
          <ac:chgData name="Chris Unwin" userId="ecb1ebdc-b4ce-451a-a330-7da45b58990a" providerId="ADAL" clId="{A4B42344-501C-4B93-8D91-0BE5B9F64FBC}" dt="2020-08-10T10:58:11.659" v="1866" actId="1076"/>
          <ac:spMkLst>
            <pc:docMk/>
            <pc:sldMk cId="1373507836" sldId="487"/>
            <ac:spMk id="14" creationId="{EC40F91D-CF51-492D-9F55-FFEFC85CC954}"/>
          </ac:spMkLst>
        </pc:spChg>
        <pc:spChg chg="add mod">
          <ac:chgData name="Chris Unwin" userId="ecb1ebdc-b4ce-451a-a330-7da45b58990a" providerId="ADAL" clId="{A4B42344-501C-4B93-8D91-0BE5B9F64FBC}" dt="2020-08-10T10:57:56.023" v="1864" actId="1076"/>
          <ac:spMkLst>
            <pc:docMk/>
            <pc:sldMk cId="1373507836" sldId="487"/>
            <ac:spMk id="18" creationId="{2C015E3D-8DD9-459A-A65F-74D738A917A8}"/>
          </ac:spMkLst>
        </pc:spChg>
        <pc:spChg chg="add mod">
          <ac:chgData name="Chris Unwin" userId="ecb1ebdc-b4ce-451a-a330-7da45b58990a" providerId="ADAL" clId="{A4B42344-501C-4B93-8D91-0BE5B9F64FBC}" dt="2020-08-10T11:03:53.819" v="2045" actId="1076"/>
          <ac:spMkLst>
            <pc:docMk/>
            <pc:sldMk cId="1373507836" sldId="487"/>
            <ac:spMk id="19" creationId="{C1DE1BB9-222E-4F31-9065-4DCC4B0710E6}"/>
          </ac:spMkLst>
        </pc:spChg>
        <pc:spChg chg="add mod">
          <ac:chgData name="Chris Unwin" userId="ecb1ebdc-b4ce-451a-a330-7da45b58990a" providerId="ADAL" clId="{A4B42344-501C-4B93-8D91-0BE5B9F64FBC}" dt="2020-08-10T11:03:47.159" v="2044" actId="1076"/>
          <ac:spMkLst>
            <pc:docMk/>
            <pc:sldMk cId="1373507836" sldId="487"/>
            <ac:spMk id="21" creationId="{BD18FCB7-9DDD-4516-8AF7-DFB56A3BE7D5}"/>
          </ac:spMkLst>
        </pc:spChg>
        <pc:spChg chg="add mod">
          <ac:chgData name="Chris Unwin" userId="ecb1ebdc-b4ce-451a-a330-7da45b58990a" providerId="ADAL" clId="{A4B42344-501C-4B93-8D91-0BE5B9F64FBC}" dt="2020-08-10T11:02:56.614" v="2011" actId="1076"/>
          <ac:spMkLst>
            <pc:docMk/>
            <pc:sldMk cId="1373507836" sldId="487"/>
            <ac:spMk id="23" creationId="{705156EE-F53C-416F-A2F0-4DDF4D4D2CB7}"/>
          </ac:spMkLst>
        </pc:spChg>
        <pc:picChg chg="add mod">
          <ac:chgData name="Chris Unwin" userId="ecb1ebdc-b4ce-451a-a330-7da45b58990a" providerId="ADAL" clId="{A4B42344-501C-4B93-8D91-0BE5B9F64FBC}" dt="2020-08-10T10:52:20.363" v="1668" actId="1076"/>
          <ac:picMkLst>
            <pc:docMk/>
            <pc:sldMk cId="1373507836" sldId="487"/>
            <ac:picMk id="8" creationId="{DB23792D-C4D5-4397-A6A6-6A544FB10C35}"/>
          </ac:picMkLst>
        </pc:picChg>
        <pc:picChg chg="add mod">
          <ac:chgData name="Chris Unwin" userId="ecb1ebdc-b4ce-451a-a330-7da45b58990a" providerId="ADAL" clId="{A4B42344-501C-4B93-8D91-0BE5B9F64FBC}" dt="2020-08-10T10:58:08.414" v="1865" actId="1076"/>
          <ac:picMkLst>
            <pc:docMk/>
            <pc:sldMk cId="1373507836" sldId="487"/>
            <ac:picMk id="12" creationId="{965E784E-07E9-4436-BBBC-BB189F383DB8}"/>
          </ac:picMkLst>
        </pc:picChg>
        <pc:picChg chg="add mod">
          <ac:chgData name="Chris Unwin" userId="ecb1ebdc-b4ce-451a-a330-7da45b58990a" providerId="ADAL" clId="{A4B42344-501C-4B93-8D91-0BE5B9F64FBC}" dt="2020-08-10T10:57:29.358" v="1836" actId="1076"/>
          <ac:picMkLst>
            <pc:docMk/>
            <pc:sldMk cId="1373507836" sldId="487"/>
            <ac:picMk id="16" creationId="{4D350DC4-812E-4C6E-9AD9-4449097A5171}"/>
          </ac:picMkLst>
        </pc:picChg>
      </pc:sldChg>
      <pc:sldChg chg="addSp delSp modSp new mod modAnim modNotesTx">
        <pc:chgData name="Chris Unwin" userId="ecb1ebdc-b4ce-451a-a330-7da45b58990a" providerId="ADAL" clId="{A4B42344-501C-4B93-8D91-0BE5B9F64FBC}" dt="2020-08-10T12:46:15.826" v="2571"/>
        <pc:sldMkLst>
          <pc:docMk/>
          <pc:sldMk cId="388964669" sldId="488"/>
        </pc:sldMkLst>
        <pc:spChg chg="mod">
          <ac:chgData name="Chris Unwin" userId="ecb1ebdc-b4ce-451a-a330-7da45b58990a" providerId="ADAL" clId="{A4B42344-501C-4B93-8D91-0BE5B9F64FBC}" dt="2020-08-10T12:35:08.764" v="2342" actId="1076"/>
          <ac:spMkLst>
            <pc:docMk/>
            <pc:sldMk cId="388964669" sldId="488"/>
            <ac:spMk id="2" creationId="{0C09AEFE-5100-4B87-98C7-2965291623AA}"/>
          </ac:spMkLst>
        </pc:spChg>
        <pc:spChg chg="del">
          <ac:chgData name="Chris Unwin" userId="ecb1ebdc-b4ce-451a-a330-7da45b58990a" providerId="ADAL" clId="{A4B42344-501C-4B93-8D91-0BE5B9F64FBC}" dt="2020-08-10T12:24:19.804" v="2133" actId="478"/>
          <ac:spMkLst>
            <pc:docMk/>
            <pc:sldMk cId="388964669" sldId="488"/>
            <ac:spMk id="3" creationId="{7EC59053-3D92-4723-8154-4301E4B41627}"/>
          </ac:spMkLst>
        </pc:spChg>
        <pc:spChg chg="del">
          <ac:chgData name="Chris Unwin" userId="ecb1ebdc-b4ce-451a-a330-7da45b58990a" providerId="ADAL" clId="{A4B42344-501C-4B93-8D91-0BE5B9F64FBC}" dt="2020-08-10T12:24:21.462" v="2135" actId="478"/>
          <ac:spMkLst>
            <pc:docMk/>
            <pc:sldMk cId="388964669" sldId="488"/>
            <ac:spMk id="4" creationId="{4EF92FC4-7733-4028-BAB4-BBD19535762D}"/>
          </ac:spMkLst>
        </pc:spChg>
        <pc:spChg chg="del">
          <ac:chgData name="Chris Unwin" userId="ecb1ebdc-b4ce-451a-a330-7da45b58990a" providerId="ADAL" clId="{A4B42344-501C-4B93-8D91-0BE5B9F64FBC}" dt="2020-08-10T12:24:20.548" v="2134" actId="478"/>
          <ac:spMkLst>
            <pc:docMk/>
            <pc:sldMk cId="388964669" sldId="488"/>
            <ac:spMk id="5" creationId="{02B2CC89-AFD2-4F41-8921-75FD7FC1526D}"/>
          </ac:spMkLst>
        </pc:spChg>
        <pc:spChg chg="del">
          <ac:chgData name="Chris Unwin" userId="ecb1ebdc-b4ce-451a-a330-7da45b58990a" providerId="ADAL" clId="{A4B42344-501C-4B93-8D91-0BE5B9F64FBC}" dt="2020-08-10T12:24:22.036" v="2136" actId="478"/>
          <ac:spMkLst>
            <pc:docMk/>
            <pc:sldMk cId="388964669" sldId="488"/>
            <ac:spMk id="6" creationId="{A7C32911-9EBC-49C0-A6D1-6C794583D2BF}"/>
          </ac:spMkLst>
        </pc:spChg>
        <pc:spChg chg="add mod">
          <ac:chgData name="Chris Unwin" userId="ecb1ebdc-b4ce-451a-a330-7da45b58990a" providerId="ADAL" clId="{A4B42344-501C-4B93-8D91-0BE5B9F64FBC}" dt="2020-08-10T12:34:50.714" v="2338" actId="1076"/>
          <ac:spMkLst>
            <pc:docMk/>
            <pc:sldMk cId="388964669" sldId="488"/>
            <ac:spMk id="10" creationId="{BBDDC487-5D4A-4B6C-B6A7-F68FF0C68418}"/>
          </ac:spMkLst>
        </pc:spChg>
        <pc:spChg chg="add mod">
          <ac:chgData name="Chris Unwin" userId="ecb1ebdc-b4ce-451a-a330-7da45b58990a" providerId="ADAL" clId="{A4B42344-501C-4B93-8D91-0BE5B9F64FBC}" dt="2020-08-10T12:35:03.089" v="2340" actId="1076"/>
          <ac:spMkLst>
            <pc:docMk/>
            <pc:sldMk cId="388964669" sldId="488"/>
            <ac:spMk id="11" creationId="{4CF0C941-D645-4D9C-A73D-693578C6EEED}"/>
          </ac:spMkLst>
        </pc:spChg>
        <pc:spChg chg="add mod">
          <ac:chgData name="Chris Unwin" userId="ecb1ebdc-b4ce-451a-a330-7da45b58990a" providerId="ADAL" clId="{A4B42344-501C-4B93-8D91-0BE5B9F64FBC}" dt="2020-08-10T12:35:25.273" v="2345" actId="1076"/>
          <ac:spMkLst>
            <pc:docMk/>
            <pc:sldMk cId="388964669" sldId="488"/>
            <ac:spMk id="25" creationId="{1999D5DF-53D0-46BE-9964-E63BA8D34A2A}"/>
          </ac:spMkLst>
        </pc:spChg>
        <pc:spChg chg="add del mod">
          <ac:chgData name="Chris Unwin" userId="ecb1ebdc-b4ce-451a-a330-7da45b58990a" providerId="ADAL" clId="{A4B42344-501C-4B93-8D91-0BE5B9F64FBC}" dt="2020-08-10T12:34:04.586" v="2329" actId="478"/>
          <ac:spMkLst>
            <pc:docMk/>
            <pc:sldMk cId="388964669" sldId="488"/>
            <ac:spMk id="27" creationId="{B41B259D-C021-4E70-8A25-787560A22660}"/>
          </ac:spMkLst>
        </pc:spChg>
        <pc:spChg chg="add mod">
          <ac:chgData name="Chris Unwin" userId="ecb1ebdc-b4ce-451a-a330-7da45b58990a" providerId="ADAL" clId="{A4B42344-501C-4B93-8D91-0BE5B9F64FBC}" dt="2020-08-10T12:35:41.857" v="2348" actId="1076"/>
          <ac:spMkLst>
            <pc:docMk/>
            <pc:sldMk cId="388964669" sldId="488"/>
            <ac:spMk id="29" creationId="{6DCDBB5A-5E4B-4404-AF64-EABC41858C4F}"/>
          </ac:spMkLst>
        </pc:spChg>
        <pc:spChg chg="add del mod">
          <ac:chgData name="Chris Unwin" userId="ecb1ebdc-b4ce-451a-a330-7da45b58990a" providerId="ADAL" clId="{A4B42344-501C-4B93-8D91-0BE5B9F64FBC}" dt="2020-08-10T12:35:50.842" v="2349" actId="478"/>
          <ac:spMkLst>
            <pc:docMk/>
            <pc:sldMk cId="388964669" sldId="488"/>
            <ac:spMk id="35" creationId="{5F3D6A97-A354-4E3D-88D6-6DC3C89B9644}"/>
          </ac:spMkLst>
        </pc:spChg>
        <pc:spChg chg="add del mod">
          <ac:chgData name="Chris Unwin" userId="ecb1ebdc-b4ce-451a-a330-7da45b58990a" providerId="ADAL" clId="{A4B42344-501C-4B93-8D91-0BE5B9F64FBC}" dt="2020-08-10T12:35:50.842" v="2349" actId="478"/>
          <ac:spMkLst>
            <pc:docMk/>
            <pc:sldMk cId="388964669" sldId="488"/>
            <ac:spMk id="37" creationId="{D2B5BF2B-CA62-469C-978C-30AA102E2FEA}"/>
          </ac:spMkLst>
        </pc:spChg>
        <pc:spChg chg="add mod">
          <ac:chgData name="Chris Unwin" userId="ecb1ebdc-b4ce-451a-a330-7da45b58990a" providerId="ADAL" clId="{A4B42344-501C-4B93-8D91-0BE5B9F64FBC}" dt="2020-08-10T12:36:04.317" v="2353" actId="20577"/>
          <ac:spMkLst>
            <pc:docMk/>
            <pc:sldMk cId="388964669" sldId="488"/>
            <ac:spMk id="43" creationId="{83B956A4-EED9-4E77-B32A-B8FF08DCEA77}"/>
          </ac:spMkLst>
        </pc:spChg>
        <pc:spChg chg="add mod">
          <ac:chgData name="Chris Unwin" userId="ecb1ebdc-b4ce-451a-a330-7da45b58990a" providerId="ADAL" clId="{A4B42344-501C-4B93-8D91-0BE5B9F64FBC}" dt="2020-08-10T12:36:06.879" v="2355" actId="20577"/>
          <ac:spMkLst>
            <pc:docMk/>
            <pc:sldMk cId="388964669" sldId="488"/>
            <ac:spMk id="45" creationId="{497A9B3D-E616-4741-A17E-29514F9CA6F2}"/>
          </ac:spMkLst>
        </pc:spChg>
        <pc:spChg chg="add del">
          <ac:chgData name="Chris Unwin" userId="ecb1ebdc-b4ce-451a-a330-7da45b58990a" providerId="ADAL" clId="{A4B42344-501C-4B93-8D91-0BE5B9F64FBC}" dt="2020-08-10T12:36:23.425" v="2357" actId="478"/>
          <ac:spMkLst>
            <pc:docMk/>
            <pc:sldMk cId="388964669" sldId="488"/>
            <ac:spMk id="47" creationId="{A541846C-5952-4722-BE22-5EBA30D06EEC}"/>
          </ac:spMkLst>
        </pc:spChg>
        <pc:spChg chg="add mod">
          <ac:chgData name="Chris Unwin" userId="ecb1ebdc-b4ce-451a-a330-7da45b58990a" providerId="ADAL" clId="{A4B42344-501C-4B93-8D91-0BE5B9F64FBC}" dt="2020-08-10T12:37:54.676" v="2394" actId="13822"/>
          <ac:spMkLst>
            <pc:docMk/>
            <pc:sldMk cId="388964669" sldId="488"/>
            <ac:spMk id="49" creationId="{A79DF084-A2D4-49C4-9FDD-0B53196B538A}"/>
          </ac:spMkLst>
        </pc:spChg>
        <pc:spChg chg="add del mod">
          <ac:chgData name="Chris Unwin" userId="ecb1ebdc-b4ce-451a-a330-7da45b58990a" providerId="ADAL" clId="{A4B42344-501C-4B93-8D91-0BE5B9F64FBC}" dt="2020-08-10T12:37:21.106" v="2390" actId="478"/>
          <ac:spMkLst>
            <pc:docMk/>
            <pc:sldMk cId="388964669" sldId="488"/>
            <ac:spMk id="50" creationId="{D4D3B146-64DF-44E6-9D2E-811DC0970C33}"/>
          </ac:spMkLst>
        </pc:spChg>
        <pc:spChg chg="add mod">
          <ac:chgData name="Chris Unwin" userId="ecb1ebdc-b4ce-451a-a330-7da45b58990a" providerId="ADAL" clId="{A4B42344-501C-4B93-8D91-0BE5B9F64FBC}" dt="2020-08-10T12:37:37.224" v="2393" actId="113"/>
          <ac:spMkLst>
            <pc:docMk/>
            <pc:sldMk cId="388964669" sldId="488"/>
            <ac:spMk id="51" creationId="{CEE98D0F-009A-47AC-B9BD-7E0E3EE5653C}"/>
          </ac:spMkLst>
        </pc:spChg>
        <pc:spChg chg="add mod">
          <ac:chgData name="Chris Unwin" userId="ecb1ebdc-b4ce-451a-a330-7da45b58990a" providerId="ADAL" clId="{A4B42344-501C-4B93-8D91-0BE5B9F64FBC}" dt="2020-08-10T12:43:18.554" v="2497" actId="20577"/>
          <ac:spMkLst>
            <pc:docMk/>
            <pc:sldMk cId="388964669" sldId="488"/>
            <ac:spMk id="53" creationId="{A99817C7-18FA-4ACF-96B3-1094BC912A93}"/>
          </ac:spMkLst>
        </pc:spChg>
        <pc:graphicFrameChg chg="add del mod modGraphic">
          <ac:chgData name="Chris Unwin" userId="ecb1ebdc-b4ce-451a-a330-7da45b58990a" providerId="ADAL" clId="{A4B42344-501C-4B93-8D91-0BE5B9F64FBC}" dt="2020-08-10T12:26:36.622" v="2198" actId="478"/>
          <ac:graphicFrameMkLst>
            <pc:docMk/>
            <pc:sldMk cId="388964669" sldId="488"/>
            <ac:graphicFrameMk id="7" creationId="{151FF471-7C2C-45C5-A5E5-1664E0A1297A}"/>
          </ac:graphicFrameMkLst>
        </pc:graphicFrameChg>
        <pc:picChg chg="add del mod">
          <ac:chgData name="Chris Unwin" userId="ecb1ebdc-b4ce-451a-a330-7da45b58990a" providerId="ADAL" clId="{A4B42344-501C-4B93-8D91-0BE5B9F64FBC}" dt="2020-08-10T12:27:08.708" v="2203" actId="478"/>
          <ac:picMkLst>
            <pc:docMk/>
            <pc:sldMk cId="388964669" sldId="488"/>
            <ac:picMk id="9" creationId="{D53DBFAE-D193-44E1-AD5E-B9B4BF656B71}"/>
          </ac:picMkLst>
        </pc:picChg>
        <pc:picChg chg="add del mod">
          <ac:chgData name="Chris Unwin" userId="ecb1ebdc-b4ce-451a-a330-7da45b58990a" providerId="ADAL" clId="{A4B42344-501C-4B93-8D91-0BE5B9F64FBC}" dt="2020-08-10T12:30:08.611" v="2251" actId="478"/>
          <ac:picMkLst>
            <pc:docMk/>
            <pc:sldMk cId="388964669" sldId="488"/>
            <ac:picMk id="15" creationId="{91EE3143-A30D-4D41-9A28-1F83BB9EE239}"/>
          </ac:picMkLst>
        </pc:picChg>
        <pc:picChg chg="add del mod">
          <ac:chgData name="Chris Unwin" userId="ecb1ebdc-b4ce-451a-a330-7da45b58990a" providerId="ADAL" clId="{A4B42344-501C-4B93-8D91-0BE5B9F64FBC}" dt="2020-08-10T12:30:09.403" v="2252" actId="478"/>
          <ac:picMkLst>
            <pc:docMk/>
            <pc:sldMk cId="388964669" sldId="488"/>
            <ac:picMk id="16" creationId="{88F442EC-2FDC-4CF0-B3F3-178A5065AF8F}"/>
          </ac:picMkLst>
        </pc:picChg>
        <pc:picChg chg="add mod">
          <ac:chgData name="Chris Unwin" userId="ecb1ebdc-b4ce-451a-a330-7da45b58990a" providerId="ADAL" clId="{A4B42344-501C-4B93-8D91-0BE5B9F64FBC}" dt="2020-08-10T12:35:19.289" v="2344" actId="1076"/>
          <ac:picMkLst>
            <pc:docMk/>
            <pc:sldMk cId="388964669" sldId="488"/>
            <ac:picMk id="19" creationId="{BA92A018-2AD6-4656-8D95-8ECD6D48D137}"/>
          </ac:picMkLst>
        </pc:picChg>
        <pc:picChg chg="add del mod">
          <ac:chgData name="Chris Unwin" userId="ecb1ebdc-b4ce-451a-a330-7da45b58990a" providerId="ADAL" clId="{A4B42344-501C-4B93-8D91-0BE5B9F64FBC}" dt="2020-08-10T12:34:05.290" v="2330" actId="478"/>
          <ac:picMkLst>
            <pc:docMk/>
            <pc:sldMk cId="388964669" sldId="488"/>
            <ac:picMk id="20" creationId="{148DB644-A116-4302-9823-C782CB58D086}"/>
          </ac:picMkLst>
        </pc:picChg>
        <pc:picChg chg="add mod">
          <ac:chgData name="Chris Unwin" userId="ecb1ebdc-b4ce-451a-a330-7da45b58990a" providerId="ADAL" clId="{A4B42344-501C-4B93-8D91-0BE5B9F64FBC}" dt="2020-08-10T12:35:32.609" v="2347" actId="1076"/>
          <ac:picMkLst>
            <pc:docMk/>
            <pc:sldMk cId="388964669" sldId="488"/>
            <ac:picMk id="23" creationId="{DD954DFC-1DBD-4663-B2E0-65D28AE98BAC}"/>
          </ac:picMkLst>
        </pc:picChg>
        <pc:picChg chg="add del mod">
          <ac:chgData name="Chris Unwin" userId="ecb1ebdc-b4ce-451a-a330-7da45b58990a" providerId="ADAL" clId="{A4B42344-501C-4B93-8D91-0BE5B9F64FBC}" dt="2020-08-10T12:34:05.641" v="2331" actId="478"/>
          <ac:picMkLst>
            <pc:docMk/>
            <pc:sldMk cId="388964669" sldId="488"/>
            <ac:picMk id="24" creationId="{1F24564C-FC1F-4E60-B9C9-B3F3C2AC490E}"/>
          </ac:picMkLst>
        </pc:picChg>
        <pc:picChg chg="add del mod">
          <ac:chgData name="Chris Unwin" userId="ecb1ebdc-b4ce-451a-a330-7da45b58990a" providerId="ADAL" clId="{A4B42344-501C-4B93-8D91-0BE5B9F64FBC}" dt="2020-08-10T12:35:50.842" v="2349" actId="478"/>
          <ac:picMkLst>
            <pc:docMk/>
            <pc:sldMk cId="388964669" sldId="488"/>
            <ac:picMk id="31" creationId="{983AB80C-C2E7-4232-B1A4-20FEF1AB810D}"/>
          </ac:picMkLst>
        </pc:picChg>
        <pc:picChg chg="add del mod">
          <ac:chgData name="Chris Unwin" userId="ecb1ebdc-b4ce-451a-a330-7da45b58990a" providerId="ADAL" clId="{A4B42344-501C-4B93-8D91-0BE5B9F64FBC}" dt="2020-08-10T12:35:50.842" v="2349" actId="478"/>
          <ac:picMkLst>
            <pc:docMk/>
            <pc:sldMk cId="388964669" sldId="488"/>
            <ac:picMk id="33" creationId="{E7A4CDEF-E6F2-45B2-97F7-476CC8B794C1}"/>
          </ac:picMkLst>
        </pc:picChg>
        <pc:picChg chg="add mod">
          <ac:chgData name="Chris Unwin" userId="ecb1ebdc-b4ce-451a-a330-7da45b58990a" providerId="ADAL" clId="{A4B42344-501C-4B93-8D91-0BE5B9F64FBC}" dt="2020-08-10T12:35:58.758" v="2351" actId="1076"/>
          <ac:picMkLst>
            <pc:docMk/>
            <pc:sldMk cId="388964669" sldId="488"/>
            <ac:picMk id="39" creationId="{533F4501-41D4-4FA3-AB65-EC93A5BF3DFB}"/>
          </ac:picMkLst>
        </pc:picChg>
        <pc:picChg chg="add mod">
          <ac:chgData name="Chris Unwin" userId="ecb1ebdc-b4ce-451a-a330-7da45b58990a" providerId="ADAL" clId="{A4B42344-501C-4B93-8D91-0BE5B9F64FBC}" dt="2020-08-10T12:35:58.758" v="2351" actId="1076"/>
          <ac:picMkLst>
            <pc:docMk/>
            <pc:sldMk cId="388964669" sldId="488"/>
            <ac:picMk id="41" creationId="{4659C7E3-6F3A-4C57-BAE1-E95222137C02}"/>
          </ac:picMkLst>
        </pc:picChg>
        <pc:picChg chg="add mod">
          <ac:chgData name="Chris Unwin" userId="ecb1ebdc-b4ce-451a-a330-7da45b58990a" providerId="ADAL" clId="{A4B42344-501C-4B93-8D91-0BE5B9F64FBC}" dt="2020-08-10T12:28:37.073" v="2213" actId="732"/>
          <ac:picMkLst>
            <pc:docMk/>
            <pc:sldMk cId="388964669" sldId="488"/>
            <ac:picMk id="1026" creationId="{B47ED076-229F-4514-9341-B56B8622F0A1}"/>
          </ac:picMkLst>
        </pc:picChg>
        <pc:picChg chg="add mod">
          <ac:chgData name="Chris Unwin" userId="ecb1ebdc-b4ce-451a-a330-7da45b58990a" providerId="ADAL" clId="{A4B42344-501C-4B93-8D91-0BE5B9F64FBC}" dt="2020-08-10T12:28:25.194" v="2212" actId="1076"/>
          <ac:picMkLst>
            <pc:docMk/>
            <pc:sldMk cId="388964669" sldId="488"/>
            <ac:picMk id="1028" creationId="{10036775-D1BB-42E3-BDB0-F3A8F651BAFB}"/>
          </ac:picMkLst>
        </pc:picChg>
      </pc:sldChg>
      <pc:sldChg chg="addSp delSp modSp new mod modNotesTx">
        <pc:chgData name="Chris Unwin" userId="ecb1ebdc-b4ce-451a-a330-7da45b58990a" providerId="ADAL" clId="{A4B42344-501C-4B93-8D91-0BE5B9F64FBC}" dt="2020-08-10T13:13:06.190" v="3291" actId="20577"/>
        <pc:sldMkLst>
          <pc:docMk/>
          <pc:sldMk cId="612564453" sldId="489"/>
        </pc:sldMkLst>
        <pc:spChg chg="mod">
          <ac:chgData name="Chris Unwin" userId="ecb1ebdc-b4ce-451a-a330-7da45b58990a" providerId="ADAL" clId="{A4B42344-501C-4B93-8D91-0BE5B9F64FBC}" dt="2020-08-10T13:13:06.190" v="3291" actId="20577"/>
          <ac:spMkLst>
            <pc:docMk/>
            <pc:sldMk cId="612564453" sldId="489"/>
            <ac:spMk id="2" creationId="{C1E1B6A4-A589-429C-BB0C-1F4EF515320D}"/>
          </ac:spMkLst>
        </pc:spChg>
        <pc:spChg chg="del">
          <ac:chgData name="Chris Unwin" userId="ecb1ebdc-b4ce-451a-a330-7da45b58990a" providerId="ADAL" clId="{A4B42344-501C-4B93-8D91-0BE5B9F64FBC}" dt="2020-08-10T12:50:54.800" v="2829" actId="478"/>
          <ac:spMkLst>
            <pc:docMk/>
            <pc:sldMk cId="612564453" sldId="489"/>
            <ac:spMk id="3" creationId="{B143CA10-803F-4205-8B18-5302EE524E4B}"/>
          </ac:spMkLst>
        </pc:spChg>
        <pc:spChg chg="del">
          <ac:chgData name="Chris Unwin" userId="ecb1ebdc-b4ce-451a-a330-7da45b58990a" providerId="ADAL" clId="{A4B42344-501C-4B93-8D91-0BE5B9F64FBC}" dt="2020-08-10T12:50:54.800" v="2829" actId="478"/>
          <ac:spMkLst>
            <pc:docMk/>
            <pc:sldMk cId="612564453" sldId="489"/>
            <ac:spMk id="4" creationId="{D9507631-442B-4C59-88D9-BF5BCCBA5B20}"/>
          </ac:spMkLst>
        </pc:spChg>
        <pc:spChg chg="del">
          <ac:chgData name="Chris Unwin" userId="ecb1ebdc-b4ce-451a-a330-7da45b58990a" providerId="ADAL" clId="{A4B42344-501C-4B93-8D91-0BE5B9F64FBC}" dt="2020-08-10T12:50:54.800" v="2829" actId="478"/>
          <ac:spMkLst>
            <pc:docMk/>
            <pc:sldMk cId="612564453" sldId="489"/>
            <ac:spMk id="5" creationId="{34D7192F-A86B-4865-9C5A-822993365B38}"/>
          </ac:spMkLst>
        </pc:spChg>
        <pc:spChg chg="del">
          <ac:chgData name="Chris Unwin" userId="ecb1ebdc-b4ce-451a-a330-7da45b58990a" providerId="ADAL" clId="{A4B42344-501C-4B93-8D91-0BE5B9F64FBC}" dt="2020-08-10T12:50:54.800" v="2829" actId="478"/>
          <ac:spMkLst>
            <pc:docMk/>
            <pc:sldMk cId="612564453" sldId="489"/>
            <ac:spMk id="6" creationId="{751941BB-AB10-4FE7-BC85-95691DADE56D}"/>
          </ac:spMkLst>
        </pc:spChg>
        <pc:picChg chg="add mod">
          <ac:chgData name="Chris Unwin" userId="ecb1ebdc-b4ce-451a-a330-7da45b58990a" providerId="ADAL" clId="{A4B42344-501C-4B93-8D91-0BE5B9F64FBC}" dt="2020-08-10T12:53:54.031" v="2862" actId="1076"/>
          <ac:picMkLst>
            <pc:docMk/>
            <pc:sldMk cId="612564453" sldId="489"/>
            <ac:picMk id="8" creationId="{04734C5B-6830-4F0F-A3B4-44D181208C9E}"/>
          </ac:picMkLst>
        </pc:picChg>
        <pc:picChg chg="add mod">
          <ac:chgData name="Chris Unwin" userId="ecb1ebdc-b4ce-451a-a330-7da45b58990a" providerId="ADAL" clId="{A4B42344-501C-4B93-8D91-0BE5B9F64FBC}" dt="2020-08-10T12:53:54.031" v="2862" actId="1076"/>
          <ac:picMkLst>
            <pc:docMk/>
            <pc:sldMk cId="612564453" sldId="489"/>
            <ac:picMk id="10" creationId="{20190853-7476-481E-9B85-D6962DB3CC87}"/>
          </ac:picMkLst>
        </pc:picChg>
        <pc:picChg chg="add mod">
          <ac:chgData name="Chris Unwin" userId="ecb1ebdc-b4ce-451a-a330-7da45b58990a" providerId="ADAL" clId="{A4B42344-501C-4B93-8D91-0BE5B9F64FBC}" dt="2020-08-10T12:53:54.031" v="2862" actId="1076"/>
          <ac:picMkLst>
            <pc:docMk/>
            <pc:sldMk cId="612564453" sldId="489"/>
            <ac:picMk id="12" creationId="{1BA3807B-1549-4315-BD62-FE53AD1B5149}"/>
          </ac:picMkLst>
        </pc:picChg>
        <pc:picChg chg="add mod">
          <ac:chgData name="Chris Unwin" userId="ecb1ebdc-b4ce-451a-a330-7da45b58990a" providerId="ADAL" clId="{A4B42344-501C-4B93-8D91-0BE5B9F64FBC}" dt="2020-08-10T12:55:33.243" v="2874" actId="14100"/>
          <ac:picMkLst>
            <pc:docMk/>
            <pc:sldMk cId="612564453" sldId="489"/>
            <ac:picMk id="14" creationId="{E9221BD1-931E-4565-8541-3EAAF64B906A}"/>
          </ac:picMkLst>
        </pc:picChg>
      </pc:sldChg>
      <pc:sldChg chg="addSp delSp modSp new mod modNotesTx">
        <pc:chgData name="Chris Unwin" userId="ecb1ebdc-b4ce-451a-a330-7da45b58990a" providerId="ADAL" clId="{A4B42344-501C-4B93-8D91-0BE5B9F64FBC}" dt="2020-08-10T13:14:11.735" v="3414"/>
        <pc:sldMkLst>
          <pc:docMk/>
          <pc:sldMk cId="2548371450" sldId="490"/>
        </pc:sldMkLst>
        <pc:spChg chg="mod">
          <ac:chgData name="Chris Unwin" userId="ecb1ebdc-b4ce-451a-a330-7da45b58990a" providerId="ADAL" clId="{A4B42344-501C-4B93-8D91-0BE5B9F64FBC}" dt="2020-08-10T13:10:32.098" v="3218" actId="113"/>
          <ac:spMkLst>
            <pc:docMk/>
            <pc:sldMk cId="2548371450" sldId="490"/>
            <ac:spMk id="2" creationId="{2CC1F147-330C-4897-BBED-7DC97342C73F}"/>
          </ac:spMkLst>
        </pc:spChg>
        <pc:spChg chg="del">
          <ac:chgData name="Chris Unwin" userId="ecb1ebdc-b4ce-451a-a330-7da45b58990a" providerId="ADAL" clId="{A4B42344-501C-4B93-8D91-0BE5B9F64FBC}" dt="2020-08-10T13:10:35.701" v="3219" actId="478"/>
          <ac:spMkLst>
            <pc:docMk/>
            <pc:sldMk cId="2548371450" sldId="490"/>
            <ac:spMk id="3" creationId="{E2E26062-AE1B-4E33-8A8A-556010AC73C8}"/>
          </ac:spMkLst>
        </pc:spChg>
        <pc:spChg chg="del">
          <ac:chgData name="Chris Unwin" userId="ecb1ebdc-b4ce-451a-a330-7da45b58990a" providerId="ADAL" clId="{A4B42344-501C-4B93-8D91-0BE5B9F64FBC}" dt="2020-08-10T13:10:35.701" v="3219" actId="478"/>
          <ac:spMkLst>
            <pc:docMk/>
            <pc:sldMk cId="2548371450" sldId="490"/>
            <ac:spMk id="4" creationId="{DA958A5F-EC9C-4000-BA51-D378DB5E42B4}"/>
          </ac:spMkLst>
        </pc:spChg>
        <pc:spChg chg="del">
          <ac:chgData name="Chris Unwin" userId="ecb1ebdc-b4ce-451a-a330-7da45b58990a" providerId="ADAL" clId="{A4B42344-501C-4B93-8D91-0BE5B9F64FBC}" dt="2020-08-10T13:10:35.701" v="3219" actId="478"/>
          <ac:spMkLst>
            <pc:docMk/>
            <pc:sldMk cId="2548371450" sldId="490"/>
            <ac:spMk id="5" creationId="{8B0940C3-2C8E-4CE2-9AFA-75A9BF66C86A}"/>
          </ac:spMkLst>
        </pc:spChg>
        <pc:spChg chg="del">
          <ac:chgData name="Chris Unwin" userId="ecb1ebdc-b4ce-451a-a330-7da45b58990a" providerId="ADAL" clId="{A4B42344-501C-4B93-8D91-0BE5B9F64FBC}" dt="2020-08-10T13:10:35.701" v="3219" actId="478"/>
          <ac:spMkLst>
            <pc:docMk/>
            <pc:sldMk cId="2548371450" sldId="490"/>
            <ac:spMk id="6" creationId="{DEF2F310-598B-444D-87F5-9E197652DF6B}"/>
          </ac:spMkLst>
        </pc:spChg>
        <pc:spChg chg="add del">
          <ac:chgData name="Chris Unwin" userId="ecb1ebdc-b4ce-451a-a330-7da45b58990a" providerId="ADAL" clId="{A4B42344-501C-4B93-8D91-0BE5B9F64FBC}" dt="2020-08-10T13:11:32.728" v="3221" actId="478"/>
          <ac:spMkLst>
            <pc:docMk/>
            <pc:sldMk cId="2548371450" sldId="490"/>
            <ac:spMk id="7" creationId="{6645CB59-17F7-4E33-840B-154E258B6610}"/>
          </ac:spMkLst>
        </pc:spChg>
        <pc:spChg chg="add del mod">
          <ac:chgData name="Chris Unwin" userId="ecb1ebdc-b4ce-451a-a330-7da45b58990a" providerId="ADAL" clId="{A4B42344-501C-4B93-8D91-0BE5B9F64FBC}" dt="2020-08-10T13:11:42.424" v="3226" actId="478"/>
          <ac:spMkLst>
            <pc:docMk/>
            <pc:sldMk cId="2548371450" sldId="490"/>
            <ac:spMk id="9" creationId="{3E8CC06D-8CC3-469A-A060-84FCC5476AC0}"/>
          </ac:spMkLst>
        </pc:spChg>
        <pc:spChg chg="add del">
          <ac:chgData name="Chris Unwin" userId="ecb1ebdc-b4ce-451a-a330-7da45b58990a" providerId="ADAL" clId="{A4B42344-501C-4B93-8D91-0BE5B9F64FBC}" dt="2020-08-10T13:11:54.624" v="3228" actId="478"/>
          <ac:spMkLst>
            <pc:docMk/>
            <pc:sldMk cId="2548371450" sldId="490"/>
            <ac:spMk id="10" creationId="{EB3E4154-56D6-4A68-946D-33FC450129EE}"/>
          </ac:spMkLst>
        </pc:spChg>
        <pc:picChg chg="add del">
          <ac:chgData name="Chris Unwin" userId="ecb1ebdc-b4ce-451a-a330-7da45b58990a" providerId="ADAL" clId="{A4B42344-501C-4B93-8D91-0BE5B9F64FBC}" dt="2020-08-10T13:11:36.378" v="3223" actId="478"/>
          <ac:picMkLst>
            <pc:docMk/>
            <pc:sldMk cId="2548371450" sldId="490"/>
            <ac:picMk id="8" creationId="{0FEC5DCD-E03A-4FC6-844F-54FE64B658CE}"/>
          </ac:picMkLst>
        </pc:picChg>
        <pc:picChg chg="add mod">
          <ac:chgData name="Chris Unwin" userId="ecb1ebdc-b4ce-451a-a330-7da45b58990a" providerId="ADAL" clId="{A4B42344-501C-4B93-8D91-0BE5B9F64FBC}" dt="2020-08-10T13:12:16.379" v="3231" actId="1076"/>
          <ac:picMkLst>
            <pc:docMk/>
            <pc:sldMk cId="2548371450" sldId="490"/>
            <ac:picMk id="12" creationId="{59F40823-C6A6-4FD0-9554-BE73D67EEC4F}"/>
          </ac:picMkLst>
        </pc:picChg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2198613244" sldId="496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2640833615" sldId="753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457821865" sldId="754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1076041617" sldId="755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2800138455" sldId="756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1946342106" sldId="4448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769679421" sldId="4449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1042706085" sldId="4450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2310506427" sldId="4452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2681120511" sldId="4453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3330666815" sldId="4454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4205255066" sldId="4456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1134117840" sldId="4457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535512844" sldId="4458"/>
        </pc:sldMkLst>
      </pc:sldChg>
      <pc:sldChg chg="del">
        <pc:chgData name="Chris Unwin" userId="ecb1ebdc-b4ce-451a-a330-7da45b58990a" providerId="ADAL" clId="{A4B42344-501C-4B93-8D91-0BE5B9F64FBC}" dt="2020-08-04T07:17:14.745" v="0" actId="47"/>
        <pc:sldMkLst>
          <pc:docMk/>
          <pc:sldMk cId="3321282908" sldId="4459"/>
        </pc:sldMkLst>
      </pc:sldChg>
      <pc:sldMasterChg chg="delSldLayout">
        <pc:chgData name="Chris Unwin" userId="ecb1ebdc-b4ce-451a-a330-7da45b58990a" providerId="ADAL" clId="{A4B42344-501C-4B93-8D91-0BE5B9F64FBC}" dt="2020-08-04T07:17:14.745" v="0" actId="47"/>
        <pc:sldMasterMkLst>
          <pc:docMk/>
          <pc:sldMasterMk cId="2951310049" sldId="2147483648"/>
        </pc:sldMasterMkLst>
        <pc:sldLayoutChg chg="del">
          <pc:chgData name="Chris Unwin" userId="ecb1ebdc-b4ce-451a-a330-7da45b58990a" providerId="ADAL" clId="{A4B42344-501C-4B93-8D91-0BE5B9F64FBC}" dt="2020-08-04T07:17:14.745" v="0" actId="47"/>
          <pc:sldLayoutMkLst>
            <pc:docMk/>
            <pc:sldMasterMk cId="2951310049" sldId="2147483648"/>
            <pc:sldLayoutMk cId="1361240724" sldId="2147483663"/>
          </pc:sldLayoutMkLst>
        </pc:sldLayoutChg>
      </pc:sldMasterChg>
    </pc:docChg>
  </pc:docChgLst>
  <pc:docChgLst>
    <pc:chgData name="Tyrone Nel" userId="S::tyronen_blueturtle.co.za#ext#@redgate365.onmicrosoft.com::2e9a9522-950e-4646-9b9e-64f7455df729" providerId="AD" clId="Web-{8B106963-DB83-B4A8-5DCE-5575F3B08E82}"/>
    <pc:docChg chg="modSld">
      <pc:chgData name="Tyrone Nel" userId="S::tyronen_blueturtle.co.za#ext#@redgate365.onmicrosoft.com::2e9a9522-950e-4646-9b9e-64f7455df729" providerId="AD" clId="Web-{8B106963-DB83-B4A8-5DCE-5575F3B08E82}" dt="2020-08-14T12:52:29.339" v="37" actId="1076"/>
      <pc:docMkLst>
        <pc:docMk/>
      </pc:docMkLst>
      <pc:sldChg chg="modSp">
        <pc:chgData name="Tyrone Nel" userId="S::tyronen_blueturtle.co.za#ext#@redgate365.onmicrosoft.com::2e9a9522-950e-4646-9b9e-64f7455df729" providerId="AD" clId="Web-{8B106963-DB83-B4A8-5DCE-5575F3B08E82}" dt="2020-08-14T12:52:29.339" v="37" actId="1076"/>
        <pc:sldMkLst>
          <pc:docMk/>
          <pc:sldMk cId="3843060044" sldId="474"/>
        </pc:sldMkLst>
        <pc:spChg chg="mod">
          <ac:chgData name="Tyrone Nel" userId="S::tyronen_blueturtle.co.za#ext#@redgate365.onmicrosoft.com::2e9a9522-950e-4646-9b9e-64f7455df729" providerId="AD" clId="Web-{8B106963-DB83-B4A8-5DCE-5575F3B08E82}" dt="2020-08-14T12:52:29.339" v="37" actId="1076"/>
          <ac:spMkLst>
            <pc:docMk/>
            <pc:sldMk cId="3843060044" sldId="474"/>
            <ac:spMk id="6" creationId="{62B28609-589C-4283-9CEB-4FCE8281F638}"/>
          </ac:spMkLst>
        </pc:spChg>
      </pc:sldChg>
      <pc:sldChg chg="modSp">
        <pc:chgData name="Tyrone Nel" userId="S::tyronen_blueturtle.co.za#ext#@redgate365.onmicrosoft.com::2e9a9522-950e-4646-9b9e-64f7455df729" providerId="AD" clId="Web-{8B106963-DB83-B4A8-5DCE-5575F3B08E82}" dt="2020-08-14T11:32:41.298" v="36" actId="1076"/>
        <pc:sldMkLst>
          <pc:docMk/>
          <pc:sldMk cId="4040865249" sldId="476"/>
        </pc:sldMkLst>
        <pc:spChg chg="mod">
          <ac:chgData name="Tyrone Nel" userId="S::tyronen_blueturtle.co.za#ext#@redgate365.onmicrosoft.com::2e9a9522-950e-4646-9b9e-64f7455df729" providerId="AD" clId="Web-{8B106963-DB83-B4A8-5DCE-5575F3B08E82}" dt="2020-08-14T11:32:41.298" v="36" actId="1076"/>
          <ac:spMkLst>
            <pc:docMk/>
            <pc:sldMk cId="4040865249" sldId="476"/>
            <ac:spMk id="5" creationId="{58014A46-C323-488A-97B0-C67455644F4D}"/>
          </ac:spMkLst>
        </pc:spChg>
        <pc:picChg chg="mod">
          <ac:chgData name="Tyrone Nel" userId="S::tyronen_blueturtle.co.za#ext#@redgate365.onmicrosoft.com::2e9a9522-950e-4646-9b9e-64f7455df729" providerId="AD" clId="Web-{8B106963-DB83-B4A8-5DCE-5575F3B08E82}" dt="2020-08-14T11:32:40.470" v="35" actId="1076"/>
          <ac:picMkLst>
            <pc:docMk/>
            <pc:sldMk cId="4040865249" sldId="476"/>
            <ac:picMk id="8" creationId="{29D7E9C2-24FD-4CCE-8CAB-680805165EEB}"/>
          </ac:picMkLst>
        </pc:picChg>
      </pc:sldChg>
      <pc:sldChg chg="modSp">
        <pc:chgData name="Tyrone Nel" userId="S::tyronen_blueturtle.co.za#ext#@redgate365.onmicrosoft.com::2e9a9522-950e-4646-9b9e-64f7455df729" providerId="AD" clId="Web-{8B106963-DB83-B4A8-5DCE-5575F3B08E82}" dt="2020-08-14T09:51:29.479" v="32" actId="20577"/>
        <pc:sldMkLst>
          <pc:docMk/>
          <pc:sldMk cId="339663117" sldId="485"/>
        </pc:sldMkLst>
        <pc:spChg chg="mod">
          <ac:chgData name="Tyrone Nel" userId="S::tyronen_blueturtle.co.za#ext#@redgate365.onmicrosoft.com::2e9a9522-950e-4646-9b9e-64f7455df729" providerId="AD" clId="Web-{8B106963-DB83-B4A8-5DCE-5575F3B08E82}" dt="2020-08-14T09:51:29.479" v="32" actId="20577"/>
          <ac:spMkLst>
            <pc:docMk/>
            <pc:sldMk cId="339663117" sldId="485"/>
            <ac:spMk id="2" creationId="{437D664C-031E-46AA-AF3C-33BCB1EA4C05}"/>
          </ac:spMkLst>
        </pc:spChg>
      </pc:sldChg>
    </pc:docChg>
  </pc:docChgLst>
  <pc:docChgLst>
    <pc:chgData name="Tyrone Nel" userId="S::tyronen_blueturtle.co.za#ext#@redgate365.onmicrosoft.com::2e9a9522-950e-4646-9b9e-64f7455df729" providerId="AD" clId="Web-{16A2F14E-7CD7-8B0F-0177-C14894F9AD81}"/>
    <pc:docChg chg="modSld">
      <pc:chgData name="Tyrone Nel" userId="S::tyronen_blueturtle.co.za#ext#@redgate365.onmicrosoft.com::2e9a9522-950e-4646-9b9e-64f7455df729" providerId="AD" clId="Web-{16A2F14E-7CD7-8B0F-0177-C14894F9AD81}" dt="2020-09-02T08:27:45.154" v="41" actId="20577"/>
      <pc:docMkLst>
        <pc:docMk/>
      </pc:docMkLst>
      <pc:sldChg chg="addSp delSp modSp">
        <pc:chgData name="Tyrone Nel" userId="S::tyronen_blueturtle.co.za#ext#@redgate365.onmicrosoft.com::2e9a9522-950e-4646-9b9e-64f7455df729" providerId="AD" clId="Web-{16A2F14E-7CD7-8B0F-0177-C14894F9AD81}" dt="2020-09-02T08:19:44.195" v="26" actId="1076"/>
        <pc:sldMkLst>
          <pc:docMk/>
          <pc:sldMk cId="4218722660" sldId="261"/>
        </pc:sldMkLst>
        <pc:spChg chg="add del mod">
          <ac:chgData name="Tyrone Nel" userId="S::tyronen_blueturtle.co.za#ext#@redgate365.onmicrosoft.com::2e9a9522-950e-4646-9b9e-64f7455df729" providerId="AD" clId="Web-{16A2F14E-7CD7-8B0F-0177-C14894F9AD81}" dt="2020-09-02T08:16:12.092" v="4"/>
          <ac:spMkLst>
            <pc:docMk/>
            <pc:sldMk cId="4218722660" sldId="261"/>
            <ac:spMk id="7" creationId="{3EB5B6DF-0F26-4F89-8EDE-2697A2F27B55}"/>
          </ac:spMkLst>
        </pc:spChg>
        <pc:picChg chg="mod">
          <ac:chgData name="Tyrone Nel" userId="S::tyronen_blueturtle.co.za#ext#@redgate365.onmicrosoft.com::2e9a9522-950e-4646-9b9e-64f7455df729" providerId="AD" clId="Web-{16A2F14E-7CD7-8B0F-0177-C14894F9AD81}" dt="2020-09-02T08:19:26.413" v="25" actId="14100"/>
          <ac:picMkLst>
            <pc:docMk/>
            <pc:sldMk cId="4218722660" sldId="261"/>
            <ac:picMk id="6" creationId="{48A5EAC6-2D4D-4A3B-A298-0F1E1AA0E57F}"/>
          </ac:picMkLst>
        </pc:picChg>
        <pc:cxnChg chg="add mod">
          <ac:chgData name="Tyrone Nel" userId="S::tyronen_blueturtle.co.za#ext#@redgate365.onmicrosoft.com::2e9a9522-950e-4646-9b9e-64f7455df729" providerId="AD" clId="Web-{16A2F14E-7CD7-8B0F-0177-C14894F9AD81}" dt="2020-09-02T08:19:44.195" v="26" actId="1076"/>
          <ac:cxnSpMkLst>
            <pc:docMk/>
            <pc:sldMk cId="4218722660" sldId="261"/>
            <ac:cxnSpMk id="8" creationId="{513A3698-CAAB-45F2-B800-68241DDA0D07}"/>
          </ac:cxnSpMkLst>
        </pc:cxnChg>
      </pc:sldChg>
      <pc:sldChg chg="addSp modSp">
        <pc:chgData name="Tyrone Nel" userId="S::tyronen_blueturtle.co.za#ext#@redgate365.onmicrosoft.com::2e9a9522-950e-4646-9b9e-64f7455df729" providerId="AD" clId="Web-{16A2F14E-7CD7-8B0F-0177-C14894F9AD81}" dt="2020-09-02T08:23:23.158" v="33" actId="1076"/>
        <pc:sldMkLst>
          <pc:docMk/>
          <pc:sldMk cId="338484067" sldId="314"/>
        </pc:sldMkLst>
        <pc:picChg chg="mod">
          <ac:chgData name="Tyrone Nel" userId="S::tyronen_blueturtle.co.za#ext#@redgate365.onmicrosoft.com::2e9a9522-950e-4646-9b9e-64f7455df729" providerId="AD" clId="Web-{16A2F14E-7CD7-8B0F-0177-C14894F9AD81}" dt="2020-09-02T08:22:32.625" v="28" actId="1076"/>
          <ac:picMkLst>
            <pc:docMk/>
            <pc:sldMk cId="338484067" sldId="314"/>
            <ac:picMk id="7" creationId="{2409B8EF-2C25-4070-B820-EA720390588D}"/>
          </ac:picMkLst>
        </pc:picChg>
        <pc:cxnChg chg="add mod">
          <ac:chgData name="Tyrone Nel" userId="S::tyronen_blueturtle.co.za#ext#@redgate365.onmicrosoft.com::2e9a9522-950e-4646-9b9e-64f7455df729" providerId="AD" clId="Web-{16A2F14E-7CD7-8B0F-0177-C14894F9AD81}" dt="2020-09-02T08:23:23.158" v="33" actId="1076"/>
          <ac:cxnSpMkLst>
            <pc:docMk/>
            <pc:sldMk cId="338484067" sldId="314"/>
            <ac:cxnSpMk id="3" creationId="{735FCD6A-32E6-4DBE-B3F2-989C2037A42E}"/>
          </ac:cxnSpMkLst>
        </pc:cxnChg>
      </pc:sldChg>
      <pc:sldChg chg="addSp modSp">
        <pc:chgData name="Tyrone Nel" userId="S::tyronen_blueturtle.co.za#ext#@redgate365.onmicrosoft.com::2e9a9522-950e-4646-9b9e-64f7455df729" providerId="AD" clId="Web-{16A2F14E-7CD7-8B0F-0177-C14894F9AD81}" dt="2020-09-02T08:23:55.316" v="35" actId="1076"/>
        <pc:sldMkLst>
          <pc:docMk/>
          <pc:sldMk cId="4040865249" sldId="476"/>
        </pc:sldMkLst>
        <pc:cxnChg chg="add mod">
          <ac:chgData name="Tyrone Nel" userId="S::tyronen_blueturtle.co.za#ext#@redgate365.onmicrosoft.com::2e9a9522-950e-4646-9b9e-64f7455df729" providerId="AD" clId="Web-{16A2F14E-7CD7-8B0F-0177-C14894F9AD81}" dt="2020-09-02T08:23:55.316" v="35" actId="1076"/>
          <ac:cxnSpMkLst>
            <pc:docMk/>
            <pc:sldMk cId="4040865249" sldId="476"/>
            <ac:cxnSpMk id="7" creationId="{A861BF5C-867E-469C-9DB2-EE4B7F3C7850}"/>
          </ac:cxnSpMkLst>
        </pc:cxnChg>
      </pc:sldChg>
      <pc:sldChg chg="modSp">
        <pc:chgData name="Tyrone Nel" userId="S::tyronen_blueturtle.co.za#ext#@redgate365.onmicrosoft.com::2e9a9522-950e-4646-9b9e-64f7455df729" providerId="AD" clId="Web-{16A2F14E-7CD7-8B0F-0177-C14894F9AD81}" dt="2020-09-02T08:26:03.728" v="38"/>
        <pc:sldMkLst>
          <pc:docMk/>
          <pc:sldMk cId="150242132" sldId="484"/>
        </pc:sldMkLst>
        <pc:spChg chg="ord">
          <ac:chgData name="Tyrone Nel" userId="S::tyronen_blueturtle.co.za#ext#@redgate365.onmicrosoft.com::2e9a9522-950e-4646-9b9e-64f7455df729" providerId="AD" clId="Web-{16A2F14E-7CD7-8B0F-0177-C14894F9AD81}" dt="2020-09-02T08:25:23.085" v="36"/>
          <ac:spMkLst>
            <pc:docMk/>
            <pc:sldMk cId="150242132" sldId="484"/>
            <ac:spMk id="2" creationId="{E230CFB1-29ED-455E-A496-FC81C6683FA8}"/>
          </ac:spMkLst>
        </pc:spChg>
        <pc:picChg chg="ord">
          <ac:chgData name="Tyrone Nel" userId="S::tyronen_blueturtle.co.za#ext#@redgate365.onmicrosoft.com::2e9a9522-950e-4646-9b9e-64f7455df729" providerId="AD" clId="Web-{16A2F14E-7CD7-8B0F-0177-C14894F9AD81}" dt="2020-09-02T08:26:03.728" v="38"/>
          <ac:picMkLst>
            <pc:docMk/>
            <pc:sldMk cId="150242132" sldId="484"/>
            <ac:picMk id="4" creationId="{99AF3BD3-E073-4347-BC8D-B90E1FEF5EC5}"/>
          </ac:picMkLst>
        </pc:picChg>
        <pc:picChg chg="ord">
          <ac:chgData name="Tyrone Nel" userId="S::tyronen_blueturtle.co.za#ext#@redgate365.onmicrosoft.com::2e9a9522-950e-4646-9b9e-64f7455df729" providerId="AD" clId="Web-{16A2F14E-7CD7-8B0F-0177-C14894F9AD81}" dt="2020-09-02T08:25:37.399" v="37"/>
          <ac:picMkLst>
            <pc:docMk/>
            <pc:sldMk cId="150242132" sldId="484"/>
            <ac:picMk id="3074" creationId="{AF4E96C1-F206-49DF-88DF-01B9AC155AE4}"/>
          </ac:picMkLst>
        </pc:picChg>
      </pc:sldChg>
      <pc:sldChg chg="modSp">
        <pc:chgData name="Tyrone Nel" userId="S::tyronen_blueturtle.co.za#ext#@redgate365.onmicrosoft.com::2e9a9522-950e-4646-9b9e-64f7455df729" providerId="AD" clId="Web-{16A2F14E-7CD7-8B0F-0177-C14894F9AD81}" dt="2020-09-02T08:27:40.951" v="39" actId="20577"/>
        <pc:sldMkLst>
          <pc:docMk/>
          <pc:sldMk cId="339663117" sldId="485"/>
        </pc:sldMkLst>
        <pc:spChg chg="mod">
          <ac:chgData name="Tyrone Nel" userId="S::tyronen_blueturtle.co.za#ext#@redgate365.onmicrosoft.com::2e9a9522-950e-4646-9b9e-64f7455df729" providerId="AD" clId="Web-{16A2F14E-7CD7-8B0F-0177-C14894F9AD81}" dt="2020-09-02T08:27:40.951" v="39" actId="20577"/>
          <ac:spMkLst>
            <pc:docMk/>
            <pc:sldMk cId="339663117" sldId="485"/>
            <ac:spMk id="4" creationId="{F28FC75E-4FA1-424B-9CD3-086F508C5568}"/>
          </ac:spMkLst>
        </pc:spChg>
      </pc:sldChg>
    </pc:docChg>
  </pc:docChgLst>
  <pc:docChgLst>
    <pc:chgData name="Chris Unwin" userId="S::chris.unwin@red-gate.com::ecb1ebdc-b4ce-451a-a330-7da45b58990a" providerId="AD" clId="Web-{241A6375-9ED2-DB5D-C6C2-F5B18B542B5E}"/>
    <pc:docChg chg="modSld">
      <pc:chgData name="Chris Unwin" userId="S::chris.unwin@red-gate.com::ecb1ebdc-b4ce-451a-a330-7da45b58990a" providerId="AD" clId="Web-{241A6375-9ED2-DB5D-C6C2-F5B18B542B5E}" dt="2020-08-14T12:48:44.556" v="354" actId="1076"/>
      <pc:docMkLst>
        <pc:docMk/>
      </pc:docMkLst>
      <pc:sldChg chg="addSp modSp">
        <pc:chgData name="Chris Unwin" userId="S::chris.unwin@red-gate.com::ecb1ebdc-b4ce-451a-a330-7da45b58990a" providerId="AD" clId="Web-{241A6375-9ED2-DB5D-C6C2-F5B18B542B5E}" dt="2020-08-14T12:38:30.764" v="311" actId="1076"/>
        <pc:sldMkLst>
          <pc:docMk/>
          <pc:sldMk cId="338484067" sldId="314"/>
        </pc:sldMkLst>
        <pc:spChg chg="mod">
          <ac:chgData name="Chris Unwin" userId="S::chris.unwin@red-gate.com::ecb1ebdc-b4ce-451a-a330-7da45b58990a" providerId="AD" clId="Web-{241A6375-9ED2-DB5D-C6C2-F5B18B542B5E}" dt="2020-08-14T12:10:59.494" v="29" actId="20577"/>
          <ac:spMkLst>
            <pc:docMk/>
            <pc:sldMk cId="338484067" sldId="314"/>
            <ac:spMk id="4" creationId="{8384A0C6-6042-4E6C-8ECD-F609254F64D9}"/>
          </ac:spMkLst>
        </pc:spChg>
        <pc:picChg chg="add mod">
          <ac:chgData name="Chris Unwin" userId="S::chris.unwin@red-gate.com::ecb1ebdc-b4ce-451a-a330-7da45b58990a" providerId="AD" clId="Web-{241A6375-9ED2-DB5D-C6C2-F5B18B542B5E}" dt="2020-08-14T12:38:30.764" v="311" actId="1076"/>
          <ac:picMkLst>
            <pc:docMk/>
            <pc:sldMk cId="338484067" sldId="314"/>
            <ac:picMk id="3" creationId="{CFD368CA-6FB9-43C7-94EB-9F70D88C17F9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22.200" v="309"/>
        <pc:sldMkLst>
          <pc:docMk/>
          <pc:sldMk cId="3495456256" sldId="472"/>
        </pc:sldMkLst>
        <pc:picChg chg="add">
          <ac:chgData name="Chris Unwin" userId="S::chris.unwin@red-gate.com::ecb1ebdc-b4ce-451a-a330-7da45b58990a" providerId="AD" clId="Web-{241A6375-9ED2-DB5D-C6C2-F5B18B542B5E}" dt="2020-08-14T12:38:22.200" v="309"/>
          <ac:picMkLst>
            <pc:docMk/>
            <pc:sldMk cId="3495456256" sldId="472"/>
            <ac:picMk id="5" creationId="{BEF64728-4863-44B1-BC47-EEE831632DD9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33.983" v="312"/>
        <pc:sldMkLst>
          <pc:docMk/>
          <pc:sldMk cId="3843060044" sldId="474"/>
        </pc:sldMkLst>
        <pc:picChg chg="add">
          <ac:chgData name="Chris Unwin" userId="S::chris.unwin@red-gate.com::ecb1ebdc-b4ce-451a-a330-7da45b58990a" providerId="AD" clId="Web-{241A6375-9ED2-DB5D-C6C2-F5B18B542B5E}" dt="2020-08-14T12:38:33.983" v="312"/>
          <ac:picMkLst>
            <pc:docMk/>
            <pc:sldMk cId="3843060044" sldId="474"/>
            <ac:picMk id="14" creationId="{DA94573F-E144-4F7A-8684-E1613226D225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35.951" v="313"/>
        <pc:sldMkLst>
          <pc:docMk/>
          <pc:sldMk cId="1476702809" sldId="475"/>
        </pc:sldMkLst>
        <pc:picChg chg="add">
          <ac:chgData name="Chris Unwin" userId="S::chris.unwin@red-gate.com::ecb1ebdc-b4ce-451a-a330-7da45b58990a" providerId="AD" clId="Web-{241A6375-9ED2-DB5D-C6C2-F5B18B542B5E}" dt="2020-08-14T12:38:35.951" v="313"/>
          <ac:picMkLst>
            <pc:docMk/>
            <pc:sldMk cId="1476702809" sldId="475"/>
            <ac:picMk id="10" creationId="{FB2BE63B-90FE-4681-A7D8-88FDB2847EA6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38.390" v="314"/>
        <pc:sldMkLst>
          <pc:docMk/>
          <pc:sldMk cId="4040865249" sldId="476"/>
        </pc:sldMkLst>
        <pc:picChg chg="add">
          <ac:chgData name="Chris Unwin" userId="S::chris.unwin@red-gate.com::ecb1ebdc-b4ce-451a-a330-7da45b58990a" providerId="AD" clId="Web-{241A6375-9ED2-DB5D-C6C2-F5B18B542B5E}" dt="2020-08-14T12:38:38.390" v="314"/>
          <ac:picMkLst>
            <pc:docMk/>
            <pc:sldMk cId="4040865249" sldId="476"/>
            <ac:picMk id="7" creationId="{30A39026-B45A-4AD4-9304-863C4B370DF5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44.405" v="316"/>
        <pc:sldMkLst>
          <pc:docMk/>
          <pc:sldMk cId="3896150654" sldId="477"/>
        </pc:sldMkLst>
        <pc:picChg chg="add">
          <ac:chgData name="Chris Unwin" userId="S::chris.unwin@red-gate.com::ecb1ebdc-b4ce-451a-a330-7da45b58990a" providerId="AD" clId="Web-{241A6375-9ED2-DB5D-C6C2-F5B18B542B5E}" dt="2020-08-14T12:38:44.405" v="316"/>
          <ac:picMkLst>
            <pc:docMk/>
            <pc:sldMk cId="3896150654" sldId="477"/>
            <ac:picMk id="7" creationId="{8AC2CE99-40BA-4202-A744-FCE1E2A38DC4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42.374" v="315"/>
        <pc:sldMkLst>
          <pc:docMk/>
          <pc:sldMk cId="613877247" sldId="478"/>
        </pc:sldMkLst>
        <pc:picChg chg="add">
          <ac:chgData name="Chris Unwin" userId="S::chris.unwin@red-gate.com::ecb1ebdc-b4ce-451a-a330-7da45b58990a" providerId="AD" clId="Web-{241A6375-9ED2-DB5D-C6C2-F5B18B542B5E}" dt="2020-08-14T12:38:42.374" v="315"/>
          <ac:picMkLst>
            <pc:docMk/>
            <pc:sldMk cId="613877247" sldId="478"/>
            <ac:picMk id="16" creationId="{78AB803C-7320-4920-844F-222E0E14572C}"/>
          </ac:picMkLst>
        </pc:picChg>
      </pc:sldChg>
      <pc:sldChg chg="modSp">
        <pc:chgData name="Chris Unwin" userId="S::chris.unwin@red-gate.com::ecb1ebdc-b4ce-451a-a330-7da45b58990a" providerId="AD" clId="Web-{241A6375-9ED2-DB5D-C6C2-F5B18B542B5E}" dt="2020-08-14T11:59:26.602" v="0" actId="20577"/>
        <pc:sldMkLst>
          <pc:docMk/>
          <pc:sldMk cId="987311104" sldId="479"/>
        </pc:sldMkLst>
        <pc:spChg chg="mod">
          <ac:chgData name="Chris Unwin" userId="S::chris.unwin@red-gate.com::ecb1ebdc-b4ce-451a-a330-7da45b58990a" providerId="AD" clId="Web-{241A6375-9ED2-DB5D-C6C2-F5B18B542B5E}" dt="2020-08-14T11:59:26.602" v="0" actId="20577"/>
          <ac:spMkLst>
            <pc:docMk/>
            <pc:sldMk cId="987311104" sldId="479"/>
            <ac:spMk id="2" creationId="{5BE50CD5-C5BE-4426-879A-73707EB9DD4D}"/>
          </ac:spMkLst>
        </pc:spChg>
      </pc:sldChg>
      <pc:sldChg chg="addSp">
        <pc:chgData name="Chris Unwin" userId="S::chris.unwin@red-gate.com::ecb1ebdc-b4ce-451a-a330-7da45b58990a" providerId="AD" clId="Web-{241A6375-9ED2-DB5D-C6C2-F5B18B542B5E}" dt="2020-08-14T12:38:51.859" v="317"/>
        <pc:sldMkLst>
          <pc:docMk/>
          <pc:sldMk cId="703695257" sldId="480"/>
        </pc:sldMkLst>
        <pc:picChg chg="add">
          <ac:chgData name="Chris Unwin" userId="S::chris.unwin@red-gate.com::ecb1ebdc-b4ce-451a-a330-7da45b58990a" providerId="AD" clId="Web-{241A6375-9ED2-DB5D-C6C2-F5B18B542B5E}" dt="2020-08-14T12:38:51.859" v="317"/>
          <ac:picMkLst>
            <pc:docMk/>
            <pc:sldMk cId="703695257" sldId="480"/>
            <ac:picMk id="3" creationId="{458B2F3E-3D54-4B04-9BFA-D913C60EEA86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53.500" v="318"/>
        <pc:sldMkLst>
          <pc:docMk/>
          <pc:sldMk cId="228187989" sldId="481"/>
        </pc:sldMkLst>
        <pc:picChg chg="add">
          <ac:chgData name="Chris Unwin" userId="S::chris.unwin@red-gate.com::ecb1ebdc-b4ce-451a-a330-7da45b58990a" providerId="AD" clId="Web-{241A6375-9ED2-DB5D-C6C2-F5B18B542B5E}" dt="2020-08-14T12:38:53.500" v="318"/>
          <ac:picMkLst>
            <pc:docMk/>
            <pc:sldMk cId="228187989" sldId="481"/>
            <ac:picMk id="3" creationId="{52125749-7BA1-4CD9-AFB3-CBFEF69EEA78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57.437" v="320"/>
        <pc:sldMkLst>
          <pc:docMk/>
          <pc:sldMk cId="368545768" sldId="482"/>
        </pc:sldMkLst>
        <pc:picChg chg="add">
          <ac:chgData name="Chris Unwin" userId="S::chris.unwin@red-gate.com::ecb1ebdc-b4ce-451a-a330-7da45b58990a" providerId="AD" clId="Web-{241A6375-9ED2-DB5D-C6C2-F5B18B542B5E}" dt="2020-08-14T12:38:57.437" v="320"/>
          <ac:picMkLst>
            <pc:docMk/>
            <pc:sldMk cId="368545768" sldId="482"/>
            <ac:picMk id="3" creationId="{05062A29-B2FB-4449-951D-E8B5C4BEE4F3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9:03.094" v="323"/>
        <pc:sldMkLst>
          <pc:docMk/>
          <pc:sldMk cId="3067011307" sldId="483"/>
        </pc:sldMkLst>
        <pc:picChg chg="add">
          <ac:chgData name="Chris Unwin" userId="S::chris.unwin@red-gate.com::ecb1ebdc-b4ce-451a-a330-7da45b58990a" providerId="AD" clId="Web-{241A6375-9ED2-DB5D-C6C2-F5B18B542B5E}" dt="2020-08-14T12:39:03.094" v="323"/>
          <ac:picMkLst>
            <pc:docMk/>
            <pc:sldMk cId="3067011307" sldId="483"/>
            <ac:picMk id="7" creationId="{0927518F-4FBB-4470-90B1-A9E7AA24A707}"/>
          </ac:picMkLst>
        </pc:picChg>
      </pc:sldChg>
      <pc:sldChg chg="addSp modSp">
        <pc:chgData name="Chris Unwin" userId="S::chris.unwin@red-gate.com::ecb1ebdc-b4ce-451a-a330-7da45b58990a" providerId="AD" clId="Web-{241A6375-9ED2-DB5D-C6C2-F5B18B542B5E}" dt="2020-08-14T12:39:23.502" v="325"/>
        <pc:sldMkLst>
          <pc:docMk/>
          <pc:sldMk cId="150242132" sldId="484"/>
        </pc:sldMkLst>
        <pc:spChg chg="mod">
          <ac:chgData name="Chris Unwin" userId="S::chris.unwin@red-gate.com::ecb1ebdc-b4ce-451a-a330-7da45b58990a" providerId="AD" clId="Web-{241A6375-9ED2-DB5D-C6C2-F5B18B542B5E}" dt="2020-08-14T12:00:01.433" v="1" actId="1076"/>
          <ac:spMkLst>
            <pc:docMk/>
            <pc:sldMk cId="150242132" sldId="484"/>
            <ac:spMk id="2" creationId="{E230CFB1-29ED-455E-A496-FC81C6683FA8}"/>
          </ac:spMkLst>
        </pc:spChg>
        <pc:picChg chg="add ord">
          <ac:chgData name="Chris Unwin" userId="S::chris.unwin@red-gate.com::ecb1ebdc-b4ce-451a-a330-7da45b58990a" providerId="AD" clId="Web-{241A6375-9ED2-DB5D-C6C2-F5B18B542B5E}" dt="2020-08-14T12:39:23.502" v="325"/>
          <ac:picMkLst>
            <pc:docMk/>
            <pc:sldMk cId="150242132" sldId="484"/>
            <ac:picMk id="3" creationId="{40DBF08B-E0B4-4083-98EA-1B8BCD96E35F}"/>
          </ac:picMkLst>
        </pc:picChg>
      </pc:sldChg>
      <pc:sldChg chg="addSp modSp">
        <pc:chgData name="Chris Unwin" userId="S::chris.unwin@red-gate.com::ecb1ebdc-b4ce-451a-a330-7da45b58990a" providerId="AD" clId="Web-{241A6375-9ED2-DB5D-C6C2-F5B18B542B5E}" dt="2020-08-14T12:48:44.556" v="354" actId="1076"/>
        <pc:sldMkLst>
          <pc:docMk/>
          <pc:sldMk cId="339663117" sldId="485"/>
        </pc:sldMkLst>
        <pc:spChg chg="mod">
          <ac:chgData name="Chris Unwin" userId="S::chris.unwin@red-gate.com::ecb1ebdc-b4ce-451a-a330-7da45b58990a" providerId="AD" clId="Web-{241A6375-9ED2-DB5D-C6C2-F5B18B542B5E}" dt="2020-08-14T12:33:28.524" v="72" actId="20577"/>
          <ac:spMkLst>
            <pc:docMk/>
            <pc:sldMk cId="339663117" sldId="485"/>
            <ac:spMk id="2" creationId="{437D664C-031E-46AA-AF3C-33BCB1EA4C05}"/>
          </ac:spMkLst>
        </pc:spChg>
        <pc:spChg chg="mod">
          <ac:chgData name="Chris Unwin" userId="S::chris.unwin@red-gate.com::ecb1ebdc-b4ce-451a-a330-7da45b58990a" providerId="AD" clId="Web-{241A6375-9ED2-DB5D-C6C2-F5B18B542B5E}" dt="2020-08-14T12:48:23.898" v="343" actId="20577"/>
          <ac:spMkLst>
            <pc:docMk/>
            <pc:sldMk cId="339663117" sldId="485"/>
            <ac:spMk id="3" creationId="{9E4757A2-A74D-4C2A-84C4-8806B50A402A}"/>
          </ac:spMkLst>
        </pc:spChg>
        <pc:spChg chg="mod">
          <ac:chgData name="Chris Unwin" userId="S::chris.unwin@red-gate.com::ecb1ebdc-b4ce-451a-a330-7da45b58990a" providerId="AD" clId="Web-{241A6375-9ED2-DB5D-C6C2-F5B18B542B5E}" dt="2020-08-14T12:48:44.556" v="354" actId="1076"/>
          <ac:spMkLst>
            <pc:docMk/>
            <pc:sldMk cId="339663117" sldId="485"/>
            <ac:spMk id="4" creationId="{F28FC75E-4FA1-424B-9CD3-086F508C5568}"/>
          </ac:spMkLst>
        </pc:spChg>
        <pc:spChg chg="mod">
          <ac:chgData name="Chris Unwin" userId="S::chris.unwin@red-gate.com::ecb1ebdc-b4ce-451a-a330-7da45b58990a" providerId="AD" clId="Web-{241A6375-9ED2-DB5D-C6C2-F5B18B542B5E}" dt="2020-08-14T12:48:39.024" v="353" actId="1076"/>
          <ac:spMkLst>
            <pc:docMk/>
            <pc:sldMk cId="339663117" sldId="485"/>
            <ac:spMk id="5" creationId="{008AFF7E-CA92-4974-A6D9-FE62E2ED608B}"/>
          </ac:spMkLst>
        </pc:spChg>
        <pc:picChg chg="add">
          <ac:chgData name="Chris Unwin" userId="S::chris.unwin@red-gate.com::ecb1ebdc-b4ce-451a-a330-7da45b58990a" providerId="AD" clId="Web-{241A6375-9ED2-DB5D-C6C2-F5B18B542B5E}" dt="2020-08-14T12:39:28.674" v="326"/>
          <ac:picMkLst>
            <pc:docMk/>
            <pc:sldMk cId="339663117" sldId="485"/>
            <ac:picMk id="7" creationId="{AA0C94C9-3D92-476D-82CC-5562E007896E}"/>
          </ac:picMkLst>
        </pc:picChg>
        <pc:picChg chg="add mod">
          <ac:chgData name="Chris Unwin" userId="S::chris.unwin@red-gate.com::ecb1ebdc-b4ce-451a-a330-7da45b58990a" providerId="AD" clId="Web-{241A6375-9ED2-DB5D-C6C2-F5B18B542B5E}" dt="2020-08-14T12:45:27.230" v="330" actId="1076"/>
          <ac:picMkLst>
            <pc:docMk/>
            <pc:sldMk cId="339663117" sldId="485"/>
            <ac:picMk id="8" creationId="{2CD8AE89-0C84-4265-8543-E4E1879AA692}"/>
          </ac:picMkLst>
        </pc:picChg>
        <pc:picChg chg="add mod">
          <ac:chgData name="Chris Unwin" userId="S::chris.unwin@red-gate.com::ecb1ebdc-b4ce-451a-a330-7da45b58990a" providerId="AD" clId="Web-{241A6375-9ED2-DB5D-C6C2-F5B18B542B5E}" dt="2020-08-14T12:47:09.987" v="333" actId="1076"/>
          <ac:picMkLst>
            <pc:docMk/>
            <pc:sldMk cId="339663117" sldId="485"/>
            <ac:picMk id="9" creationId="{7EBFF476-BB41-456A-A473-0005203CD178}"/>
          </ac:picMkLst>
        </pc:picChg>
        <pc:picChg chg="add mod">
          <ac:chgData name="Chris Unwin" userId="S::chris.unwin@red-gate.com::ecb1ebdc-b4ce-451a-a330-7da45b58990a" providerId="AD" clId="Web-{241A6375-9ED2-DB5D-C6C2-F5B18B542B5E}" dt="2020-08-14T12:47:47.771" v="335" actId="1076"/>
          <ac:picMkLst>
            <pc:docMk/>
            <pc:sldMk cId="339663117" sldId="485"/>
            <ac:picMk id="10" creationId="{8EDEC553-6B41-45C7-86A1-1C359E81382D}"/>
          </ac:picMkLst>
        </pc:picChg>
      </pc:sldChg>
      <pc:sldChg chg="addSp modSp">
        <pc:chgData name="Chris Unwin" userId="S::chris.unwin@red-gate.com::ecb1ebdc-b4ce-451a-a330-7da45b58990a" providerId="AD" clId="Web-{241A6375-9ED2-DB5D-C6C2-F5B18B542B5E}" dt="2020-08-14T12:39:36.409" v="328"/>
        <pc:sldMkLst>
          <pc:docMk/>
          <pc:sldMk cId="2721039316" sldId="486"/>
        </pc:sldMkLst>
        <pc:picChg chg="add ord">
          <ac:chgData name="Chris Unwin" userId="S::chris.unwin@red-gate.com::ecb1ebdc-b4ce-451a-a330-7da45b58990a" providerId="AD" clId="Web-{241A6375-9ED2-DB5D-C6C2-F5B18B542B5E}" dt="2020-08-14T12:39:36.409" v="328"/>
          <ac:picMkLst>
            <pc:docMk/>
            <pc:sldMk cId="2721039316" sldId="486"/>
            <ac:picMk id="2" creationId="{8727BE38-5BB1-4B1A-AB46-EF71B4B802A4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55.375" v="319"/>
        <pc:sldMkLst>
          <pc:docMk/>
          <pc:sldMk cId="1373507836" sldId="487"/>
        </pc:sldMkLst>
        <pc:picChg chg="add">
          <ac:chgData name="Chris Unwin" userId="S::chris.unwin@red-gate.com::ecb1ebdc-b4ce-451a-a330-7da45b58990a" providerId="AD" clId="Web-{241A6375-9ED2-DB5D-C6C2-F5B18B542B5E}" dt="2020-08-14T12:38:55.375" v="319"/>
          <ac:picMkLst>
            <pc:docMk/>
            <pc:sldMk cId="1373507836" sldId="487"/>
            <ac:picMk id="3" creationId="{8884CB64-775C-459F-A864-D70064656974}"/>
          </ac:picMkLst>
        </pc:picChg>
      </pc:sldChg>
      <pc:sldChg chg="modSp">
        <pc:chgData name="Chris Unwin" userId="S::chris.unwin@red-gate.com::ecb1ebdc-b4ce-451a-a330-7da45b58990a" providerId="AD" clId="Web-{241A6375-9ED2-DB5D-C6C2-F5B18B542B5E}" dt="2020-08-14T12:21:41.835" v="69" actId="20577"/>
        <pc:sldMkLst>
          <pc:docMk/>
          <pc:sldMk cId="388964669" sldId="488"/>
        </pc:sldMkLst>
        <pc:spChg chg="mod">
          <ac:chgData name="Chris Unwin" userId="S::chris.unwin@red-gate.com::ecb1ebdc-b4ce-451a-a330-7da45b58990a" providerId="AD" clId="Web-{241A6375-9ED2-DB5D-C6C2-F5B18B542B5E}" dt="2020-08-14T12:21:41.835" v="69" actId="20577"/>
          <ac:spMkLst>
            <pc:docMk/>
            <pc:sldMk cId="388964669" sldId="488"/>
            <ac:spMk id="53" creationId="{A99817C7-18FA-4ACF-96B3-1094BC912A93}"/>
          </ac:spMkLst>
        </pc:spChg>
      </pc:sldChg>
      <pc:sldChg chg="addSp">
        <pc:chgData name="Chris Unwin" userId="S::chris.unwin@red-gate.com::ecb1ebdc-b4ce-451a-a330-7da45b58990a" providerId="AD" clId="Web-{241A6375-9ED2-DB5D-C6C2-F5B18B542B5E}" dt="2020-08-14T12:39:01.469" v="322"/>
        <pc:sldMkLst>
          <pc:docMk/>
          <pc:sldMk cId="612564453" sldId="489"/>
        </pc:sldMkLst>
        <pc:picChg chg="add">
          <ac:chgData name="Chris Unwin" userId="S::chris.unwin@red-gate.com::ecb1ebdc-b4ce-451a-a330-7da45b58990a" providerId="AD" clId="Web-{241A6375-9ED2-DB5D-C6C2-F5B18B542B5E}" dt="2020-08-14T12:39:01.469" v="322"/>
          <ac:picMkLst>
            <pc:docMk/>
            <pc:sldMk cId="612564453" sldId="489"/>
            <ac:picMk id="3" creationId="{3447D6C0-752D-4B37-846F-DACDFFDDD6AD}"/>
          </ac:picMkLst>
        </pc:picChg>
      </pc:sldChg>
      <pc:sldChg chg="addSp">
        <pc:chgData name="Chris Unwin" userId="S::chris.unwin@red-gate.com::ecb1ebdc-b4ce-451a-a330-7da45b58990a" providerId="AD" clId="Web-{241A6375-9ED2-DB5D-C6C2-F5B18B542B5E}" dt="2020-08-14T12:38:59.062" v="321"/>
        <pc:sldMkLst>
          <pc:docMk/>
          <pc:sldMk cId="2548371450" sldId="490"/>
        </pc:sldMkLst>
        <pc:picChg chg="add">
          <ac:chgData name="Chris Unwin" userId="S::chris.unwin@red-gate.com::ecb1ebdc-b4ce-451a-a330-7da45b58990a" providerId="AD" clId="Web-{241A6375-9ED2-DB5D-C6C2-F5B18B542B5E}" dt="2020-08-14T12:38:59.062" v="321"/>
          <ac:picMkLst>
            <pc:docMk/>
            <pc:sldMk cId="2548371450" sldId="490"/>
            <ac:picMk id="3" creationId="{A594CDF5-2683-42B2-A561-F1C9EDA1A457}"/>
          </ac:picMkLst>
        </pc:picChg>
      </pc:sldChg>
    </pc:docChg>
  </pc:docChgLst>
  <pc:docChgLst>
    <pc:chgData name="Tyrone Nel" userId="S::tyronen_blueturtle.co.za#ext#@redgate365.onmicrosoft.com::2e9a9522-950e-4646-9b9e-64f7455df729" providerId="AD" clId="Web-{4069D627-57EB-40AC-3A3E-3BD564DE5A60}"/>
    <pc:docChg chg="modSld">
      <pc:chgData name="Tyrone Nel" userId="S::tyronen_blueturtle.co.za#ext#@redgate365.onmicrosoft.com::2e9a9522-950e-4646-9b9e-64f7455df729" providerId="AD" clId="Web-{4069D627-57EB-40AC-3A3E-3BD564DE5A60}" dt="2020-09-01T14:15:35.786" v="141" actId="1076"/>
      <pc:docMkLst>
        <pc:docMk/>
      </pc:docMkLst>
      <pc:sldChg chg="addSp delSp modSp">
        <pc:chgData name="Tyrone Nel" userId="S::tyronen_blueturtle.co.za#ext#@redgate365.onmicrosoft.com::2e9a9522-950e-4646-9b9e-64f7455df729" providerId="AD" clId="Web-{4069D627-57EB-40AC-3A3E-3BD564DE5A60}" dt="2020-09-01T14:15:35.786" v="141" actId="1076"/>
        <pc:sldMkLst>
          <pc:docMk/>
          <pc:sldMk cId="4218722660" sldId="261"/>
        </pc:sldMkLst>
        <pc:picChg chg="add mod">
          <ac:chgData name="Tyrone Nel" userId="S::tyronen_blueturtle.co.za#ext#@redgate365.onmicrosoft.com::2e9a9522-950e-4646-9b9e-64f7455df729" providerId="AD" clId="Web-{4069D627-57EB-40AC-3A3E-3BD564DE5A60}" dt="2020-09-01T14:15:35.786" v="141" actId="1076"/>
          <ac:picMkLst>
            <pc:docMk/>
            <pc:sldMk cId="4218722660" sldId="261"/>
            <ac:picMk id="6" creationId="{48A5EAC6-2D4D-4A3B-A298-0F1E1AA0E57F}"/>
          </ac:picMkLst>
        </pc:picChg>
        <pc:picChg chg="add del mod">
          <ac:chgData name="Tyrone Nel" userId="S::tyronen_blueturtle.co.za#ext#@redgate365.onmicrosoft.com::2e9a9522-950e-4646-9b9e-64f7455df729" providerId="AD" clId="Web-{4069D627-57EB-40AC-3A3E-3BD564DE5A60}" dt="2020-09-01T13:43:20.552" v="3"/>
          <ac:picMkLst>
            <pc:docMk/>
            <pc:sldMk cId="4218722660" sldId="261"/>
            <ac:picMk id="7" creationId="{BCAB07FE-D30C-4011-AC21-6D293A00FF5A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3:50:19.825" v="66" actId="1076"/>
        <pc:sldMkLst>
          <pc:docMk/>
          <pc:sldMk cId="338484067" sldId="314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3:57.975" v="11"/>
          <ac:picMkLst>
            <pc:docMk/>
            <pc:sldMk cId="338484067" sldId="314"/>
            <ac:picMk id="3" creationId="{CFD368CA-6FB9-43C7-94EB-9F70D88C17F9}"/>
          </ac:picMkLst>
        </pc:picChg>
        <pc:picChg chg="add del mod">
          <ac:chgData name="Tyrone Nel" userId="S::tyronen_blueturtle.co.za#ext#@redgate365.onmicrosoft.com::2e9a9522-950e-4646-9b9e-64f7455df729" providerId="AD" clId="Web-{4069D627-57EB-40AC-3A3E-3BD564DE5A60}" dt="2020-09-01T13:48:07.010" v="42"/>
          <ac:picMkLst>
            <pc:docMk/>
            <pc:sldMk cId="338484067" sldId="314"/>
            <ac:picMk id="5" creationId="{97C9D1AE-AC21-4BF6-BBFE-0099F107E34C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3:50:19.825" v="66" actId="1076"/>
          <ac:picMkLst>
            <pc:docMk/>
            <pc:sldMk cId="338484067" sldId="314"/>
            <ac:picMk id="7" creationId="{2409B8EF-2C25-4070-B820-EA720390588D}"/>
          </ac:picMkLst>
        </pc:picChg>
      </pc:sldChg>
      <pc:sldChg chg="addSp modSp">
        <pc:chgData name="Tyrone Nel" userId="S::tyronen_blueturtle.co.za#ext#@redgate365.onmicrosoft.com::2e9a9522-950e-4646-9b9e-64f7455df729" providerId="AD" clId="Web-{4069D627-57EB-40AC-3A3E-3BD564DE5A60}" dt="2020-09-01T13:53:35.640" v="89" actId="1076"/>
        <pc:sldMkLst>
          <pc:docMk/>
          <pc:sldMk cId="634345839" sldId="337"/>
        </pc:sldMkLst>
        <pc:picChg chg="add mod">
          <ac:chgData name="Tyrone Nel" userId="S::tyronen_blueturtle.co.za#ext#@redgate365.onmicrosoft.com::2e9a9522-950e-4646-9b9e-64f7455df729" providerId="AD" clId="Web-{4069D627-57EB-40AC-3A3E-3BD564DE5A60}" dt="2020-09-01T13:53:35.640" v="89" actId="1076"/>
          <ac:picMkLst>
            <pc:docMk/>
            <pc:sldMk cId="634345839" sldId="337"/>
            <ac:picMk id="23" creationId="{8A66F5F1-CC26-40DE-BF26-E8129FB49F74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5:50.074" v="133" actId="1076"/>
        <pc:sldMkLst>
          <pc:docMk/>
          <pc:sldMk cId="3495456256" sldId="472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3:24.537" v="4"/>
          <ac:picMkLst>
            <pc:docMk/>
            <pc:sldMk cId="3495456256" sldId="472"/>
            <ac:picMk id="5" creationId="{BEF64728-4863-44B1-BC47-EEE831632DD9}"/>
          </ac:picMkLst>
        </pc:picChg>
        <pc:picChg chg="add del mod">
          <ac:chgData name="Tyrone Nel" userId="S::tyronen_blueturtle.co.za#ext#@redgate365.onmicrosoft.com::2e9a9522-950e-4646-9b9e-64f7455df729" providerId="AD" clId="Web-{4069D627-57EB-40AC-3A3E-3BD564DE5A60}" dt="2020-09-01T14:05:50.074" v="133" actId="1076"/>
          <ac:picMkLst>
            <pc:docMk/>
            <pc:sldMk cId="3495456256" sldId="472"/>
            <ac:picMk id="7" creationId="{46C59BA1-C551-4636-9FD2-FF4A0B0FAA2A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3:59:47.193" v="92" actId="14100"/>
        <pc:sldMkLst>
          <pc:docMk/>
          <pc:sldMk cId="3696353169" sldId="473"/>
        </pc:sldMkLst>
        <pc:picChg chg="add del">
          <ac:chgData name="Tyrone Nel" userId="S::tyronen_blueturtle.co.za#ext#@redgate365.onmicrosoft.com::2e9a9522-950e-4646-9b9e-64f7455df729" providerId="AD" clId="Web-{4069D627-57EB-40AC-3A3E-3BD564DE5A60}" dt="2020-09-01T13:43:51.428" v="10"/>
          <ac:picMkLst>
            <pc:docMk/>
            <pc:sldMk cId="3696353169" sldId="473"/>
            <ac:picMk id="2" creationId="{C46399C7-8F0C-41F6-818D-CFFFC5F6D68A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3:59:47.193" v="92" actId="14100"/>
          <ac:picMkLst>
            <pc:docMk/>
            <pc:sldMk cId="3696353169" sldId="473"/>
            <ac:picMk id="3" creationId="{C84E2021-E715-4705-A484-11F4BD18ED80}"/>
          </ac:picMkLst>
        </pc:picChg>
        <pc:picChg chg="del">
          <ac:chgData name="Tyrone Nel" userId="S::tyronen_blueturtle.co.za#ext#@redgate365.onmicrosoft.com::2e9a9522-950e-4646-9b9e-64f7455df729" providerId="AD" clId="Web-{4069D627-57EB-40AC-3A3E-3BD564DE5A60}" dt="2020-09-01T13:43:46.959" v="8"/>
          <ac:picMkLst>
            <pc:docMk/>
            <pc:sldMk cId="3696353169" sldId="473"/>
            <ac:picMk id="17" creationId="{2DF34A98-C2D3-420E-9095-B65B95C6C856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5:28.651" v="131" actId="1076"/>
        <pc:sldMkLst>
          <pc:docMk/>
          <pc:sldMk cId="3843060044" sldId="474"/>
        </pc:sldMkLst>
        <pc:picChg chg="add del">
          <ac:chgData name="Tyrone Nel" userId="S::tyronen_blueturtle.co.za#ext#@redgate365.onmicrosoft.com::2e9a9522-950e-4646-9b9e-64f7455df729" providerId="AD" clId="Web-{4069D627-57EB-40AC-3A3E-3BD564DE5A60}" dt="2020-09-01T13:48:19.338" v="44"/>
          <ac:picMkLst>
            <pc:docMk/>
            <pc:sldMk cId="3843060044" sldId="474"/>
            <ac:picMk id="13" creationId="{1474E7E6-37A5-48BB-9B66-CFA4251493A2}"/>
          </ac:picMkLst>
        </pc:picChg>
        <pc:picChg chg="del">
          <ac:chgData name="Tyrone Nel" userId="S::tyronen_blueturtle.co.za#ext#@redgate365.onmicrosoft.com::2e9a9522-950e-4646-9b9e-64f7455df729" providerId="AD" clId="Web-{4069D627-57EB-40AC-3A3E-3BD564DE5A60}" dt="2020-09-01T13:44:19.178" v="14"/>
          <ac:picMkLst>
            <pc:docMk/>
            <pc:sldMk cId="3843060044" sldId="474"/>
            <ac:picMk id="14" creationId="{DA94573F-E144-4F7A-8684-E1613226D225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5:28.651" v="131" actId="1076"/>
          <ac:picMkLst>
            <pc:docMk/>
            <pc:sldMk cId="3843060044" sldId="474"/>
            <ac:picMk id="17" creationId="{3E81A83C-0F14-4341-8531-B1CD46C3A79D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5:12.120" v="127" actId="1076"/>
        <pc:sldMkLst>
          <pc:docMk/>
          <pc:sldMk cId="1476702809" sldId="475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4:24.444" v="16"/>
          <ac:picMkLst>
            <pc:docMk/>
            <pc:sldMk cId="1476702809" sldId="475"/>
            <ac:picMk id="10" creationId="{FB2BE63B-90FE-4681-A7D8-88FDB2847EA6}"/>
          </ac:picMkLst>
        </pc:picChg>
        <pc:picChg chg="add del">
          <ac:chgData name="Tyrone Nel" userId="S::tyronen_blueturtle.co.za#ext#@redgate365.onmicrosoft.com::2e9a9522-950e-4646-9b9e-64f7455df729" providerId="AD" clId="Web-{4069D627-57EB-40AC-3A3E-3BD564DE5A60}" dt="2020-09-01T13:48:21.292" v="45"/>
          <ac:picMkLst>
            <pc:docMk/>
            <pc:sldMk cId="1476702809" sldId="475"/>
            <ac:picMk id="12" creationId="{B4A97544-F7F0-4FFF-83D2-F63B19919C87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5:12.120" v="127" actId="1076"/>
          <ac:picMkLst>
            <pc:docMk/>
            <pc:sldMk cId="1476702809" sldId="475"/>
            <ac:picMk id="17" creationId="{EE636B79-ED2E-4E9F-8D7C-68E2EFFC4037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3:49:52.137" v="64" actId="1076"/>
        <pc:sldMkLst>
          <pc:docMk/>
          <pc:sldMk cId="4040865249" sldId="476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4:33.522" v="18"/>
          <ac:picMkLst>
            <pc:docMk/>
            <pc:sldMk cId="4040865249" sldId="476"/>
            <ac:picMk id="7" creationId="{30A39026-B45A-4AD4-9304-863C4B370DF5}"/>
          </ac:picMkLst>
        </pc:picChg>
        <pc:picChg chg="mod">
          <ac:chgData name="Tyrone Nel" userId="S::tyronen_blueturtle.co.za#ext#@redgate365.onmicrosoft.com::2e9a9522-950e-4646-9b9e-64f7455df729" providerId="AD" clId="Web-{4069D627-57EB-40AC-3A3E-3BD564DE5A60}" dt="2020-09-01T13:49:36.902" v="60" actId="14100"/>
          <ac:picMkLst>
            <pc:docMk/>
            <pc:sldMk cId="4040865249" sldId="476"/>
            <ac:picMk id="8" creationId="{29D7E9C2-24FD-4CCE-8CAB-680805165EEB}"/>
          </ac:picMkLst>
        </pc:picChg>
        <pc:picChg chg="mod">
          <ac:chgData name="Tyrone Nel" userId="S::tyronen_blueturtle.co.za#ext#@redgate365.onmicrosoft.com::2e9a9522-950e-4646-9b9e-64f7455df729" providerId="AD" clId="Web-{4069D627-57EB-40AC-3A3E-3BD564DE5A60}" dt="2020-09-01T13:49:36.918" v="61" actId="14100"/>
          <ac:picMkLst>
            <pc:docMk/>
            <pc:sldMk cId="4040865249" sldId="476"/>
            <ac:picMk id="9" creationId="{8725DA79-5DA1-4436-A542-F1E999A25BCC}"/>
          </ac:picMkLst>
        </pc:picChg>
        <pc:picChg chg="mod">
          <ac:chgData name="Tyrone Nel" userId="S::tyronen_blueturtle.co.za#ext#@redgate365.onmicrosoft.com::2e9a9522-950e-4646-9b9e-64f7455df729" providerId="AD" clId="Web-{4069D627-57EB-40AC-3A3E-3BD564DE5A60}" dt="2020-09-01T13:49:36.933" v="62" actId="14100"/>
          <ac:picMkLst>
            <pc:docMk/>
            <pc:sldMk cId="4040865249" sldId="476"/>
            <ac:picMk id="10" creationId="{3C218E8A-9FFC-4881-8DC7-F1CF55673BE6}"/>
          </ac:picMkLst>
        </pc:picChg>
        <pc:picChg chg="add del mod">
          <ac:chgData name="Tyrone Nel" userId="S::tyronen_blueturtle.co.za#ext#@redgate365.onmicrosoft.com::2e9a9522-950e-4646-9b9e-64f7455df729" providerId="AD" clId="Web-{4069D627-57EB-40AC-3A3E-3BD564DE5A60}" dt="2020-09-01T13:45:14.711" v="23"/>
          <ac:picMkLst>
            <pc:docMk/>
            <pc:sldMk cId="4040865249" sldId="476"/>
            <ac:picMk id="16" creationId="{A3CD1C59-3D08-4380-B7A6-35C5D57C1BD8}"/>
          </ac:picMkLst>
        </pc:picChg>
        <pc:picChg chg="add del">
          <ac:chgData name="Tyrone Nel" userId="S::tyronen_blueturtle.co.za#ext#@redgate365.onmicrosoft.com::2e9a9522-950e-4646-9b9e-64f7455df729" providerId="AD" clId="Web-{4069D627-57EB-40AC-3A3E-3BD564DE5A60}" dt="2020-09-01T13:48:23.213" v="46"/>
          <ac:picMkLst>
            <pc:docMk/>
            <pc:sldMk cId="4040865249" sldId="476"/>
            <ac:picMk id="18" creationId="{D390C33E-D0D2-4C57-BA14-D3E3B8793B3B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3:49:52.137" v="64" actId="1076"/>
          <ac:picMkLst>
            <pc:docMk/>
            <pc:sldMk cId="4040865249" sldId="476"/>
            <ac:picMk id="20" creationId="{15C93BB2-40F8-4E21-9636-D424CB26D41D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3:15.446" v="114" actId="1076"/>
        <pc:sldMkLst>
          <pc:docMk/>
          <pc:sldMk cId="3896150654" sldId="477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29.104" v="48"/>
          <ac:picMkLst>
            <pc:docMk/>
            <pc:sldMk cId="3896150654" sldId="477"/>
            <ac:picMk id="7" creationId="{8AC2CE99-40BA-4202-A744-FCE1E2A38DC4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3:15.446" v="114" actId="1076"/>
          <ac:picMkLst>
            <pc:docMk/>
            <pc:sldMk cId="3896150654" sldId="477"/>
            <ac:picMk id="9" creationId="{0BAE9EEC-FCED-4695-A6D8-50BB1BB85560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3:20.306" v="115" actId="1076"/>
        <pc:sldMkLst>
          <pc:docMk/>
          <pc:sldMk cId="613877247" sldId="478"/>
        </pc:sldMkLst>
        <pc:picChg chg="add mod">
          <ac:chgData name="Tyrone Nel" userId="S::tyronen_blueturtle.co.za#ext#@redgate365.onmicrosoft.com::2e9a9522-950e-4646-9b9e-64f7455df729" providerId="AD" clId="Web-{4069D627-57EB-40AC-3A3E-3BD564DE5A60}" dt="2020-09-01T14:03:20.306" v="115" actId="1076"/>
          <ac:picMkLst>
            <pc:docMk/>
            <pc:sldMk cId="613877247" sldId="478"/>
            <ac:picMk id="15" creationId="{1A3F23D0-A3D1-4138-A277-E31F697A03B2}"/>
          </ac:picMkLst>
        </pc:picChg>
        <pc:picChg chg="del">
          <ac:chgData name="Tyrone Nel" userId="S::tyronen_blueturtle.co.za#ext#@redgate365.onmicrosoft.com::2e9a9522-950e-4646-9b9e-64f7455df729" providerId="AD" clId="Web-{4069D627-57EB-40AC-3A3E-3BD564DE5A60}" dt="2020-09-01T13:48:26.089" v="47"/>
          <ac:picMkLst>
            <pc:docMk/>
            <pc:sldMk cId="613877247" sldId="478"/>
            <ac:picMk id="16" creationId="{78AB803C-7320-4920-844F-222E0E14572C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3:10.571" v="113" actId="1076"/>
        <pc:sldMkLst>
          <pc:docMk/>
          <pc:sldMk cId="703695257" sldId="480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31.948" v="49"/>
          <ac:picMkLst>
            <pc:docMk/>
            <pc:sldMk cId="703695257" sldId="480"/>
            <ac:picMk id="3" creationId="{458B2F3E-3D54-4B04-9BFA-D913C60EEA86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3:10.571" v="113" actId="1076"/>
          <ac:picMkLst>
            <pc:docMk/>
            <pc:sldMk cId="703695257" sldId="480"/>
            <ac:picMk id="4" creationId="{1D8D4439-3C03-4146-ACB9-F688BB1FCC58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3:07.305" v="112" actId="1076"/>
        <pc:sldMkLst>
          <pc:docMk/>
          <pc:sldMk cId="228187989" sldId="481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33.635" v="50"/>
          <ac:picMkLst>
            <pc:docMk/>
            <pc:sldMk cId="228187989" sldId="481"/>
            <ac:picMk id="3" creationId="{52125749-7BA1-4CD9-AFB3-CBFEF69EEA78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3:07.305" v="112" actId="1076"/>
          <ac:picMkLst>
            <pc:docMk/>
            <pc:sldMk cId="228187989" sldId="481"/>
            <ac:picMk id="4" creationId="{1CFFC612-E980-4105-BA8D-FDDB4B4C962A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2:47.571" v="109" actId="1076"/>
        <pc:sldMkLst>
          <pc:docMk/>
          <pc:sldMk cId="368545768" sldId="482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39.682" v="52"/>
          <ac:picMkLst>
            <pc:docMk/>
            <pc:sldMk cId="368545768" sldId="482"/>
            <ac:picMk id="3" creationId="{05062A29-B2FB-4449-951D-E8B5C4BEE4F3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2:47.571" v="109" actId="1076"/>
          <ac:picMkLst>
            <pc:docMk/>
            <pc:sldMk cId="368545768" sldId="482"/>
            <ac:picMk id="4" creationId="{4DACD088-8A23-4B6A-B8AA-2BAFE107B08C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2:30.789" v="106" actId="1076"/>
        <pc:sldMkLst>
          <pc:docMk/>
          <pc:sldMk cId="3067011307" sldId="483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47.323" v="55"/>
          <ac:picMkLst>
            <pc:docMk/>
            <pc:sldMk cId="3067011307" sldId="483"/>
            <ac:picMk id="7" creationId="{0927518F-4FBB-4470-90B1-A9E7AA24A707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2:30.789" v="106" actId="1076"/>
          <ac:picMkLst>
            <pc:docMk/>
            <pc:sldMk cId="3067011307" sldId="483"/>
            <ac:picMk id="9" creationId="{3BC36D8C-A902-4A14-A353-EE1C9577B3B0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7:00.278" v="139"/>
        <pc:sldMkLst>
          <pc:docMk/>
          <pc:sldMk cId="150242132" sldId="484"/>
        </pc:sldMkLst>
        <pc:spChg chg="ord">
          <ac:chgData name="Tyrone Nel" userId="S::tyronen_blueturtle.co.za#ext#@redgate365.onmicrosoft.com::2e9a9522-950e-4646-9b9e-64f7455df729" providerId="AD" clId="Web-{4069D627-57EB-40AC-3A3E-3BD564DE5A60}" dt="2020-09-01T13:51:46.482" v="77"/>
          <ac:spMkLst>
            <pc:docMk/>
            <pc:sldMk cId="150242132" sldId="484"/>
            <ac:spMk id="2" creationId="{E230CFB1-29ED-455E-A496-FC81C6683FA8}"/>
          </ac:spMkLst>
        </pc:spChg>
        <pc:picChg chg="del">
          <ac:chgData name="Tyrone Nel" userId="S::tyronen_blueturtle.co.za#ext#@redgate365.onmicrosoft.com::2e9a9522-950e-4646-9b9e-64f7455df729" providerId="AD" clId="Web-{4069D627-57EB-40AC-3A3E-3BD564DE5A60}" dt="2020-09-01T13:52:02.076" v="79"/>
          <ac:picMkLst>
            <pc:docMk/>
            <pc:sldMk cId="150242132" sldId="484"/>
            <ac:picMk id="3" creationId="{40DBF08B-E0B4-4083-98EA-1B8BCD96E35F}"/>
          </ac:picMkLst>
        </pc:picChg>
        <pc:picChg chg="add mod ord">
          <ac:chgData name="Tyrone Nel" userId="S::tyronen_blueturtle.co.za#ext#@redgate365.onmicrosoft.com::2e9a9522-950e-4646-9b9e-64f7455df729" providerId="AD" clId="Web-{4069D627-57EB-40AC-3A3E-3BD564DE5A60}" dt="2020-09-01T14:01:44.710" v="101"/>
          <ac:picMkLst>
            <pc:docMk/>
            <pc:sldMk cId="150242132" sldId="484"/>
            <ac:picMk id="4" creationId="{99AF3BD3-E073-4347-BC8D-B90E1FEF5EC5}"/>
          </ac:picMkLst>
        </pc:picChg>
        <pc:picChg chg="add del mod">
          <ac:chgData name="Tyrone Nel" userId="S::tyronen_blueturtle.co.za#ext#@redgate365.onmicrosoft.com::2e9a9522-950e-4646-9b9e-64f7455df729" providerId="AD" clId="Web-{4069D627-57EB-40AC-3A3E-3BD564DE5A60}" dt="2020-09-01T14:07:00.278" v="139"/>
          <ac:picMkLst>
            <pc:docMk/>
            <pc:sldMk cId="150242132" sldId="484"/>
            <ac:picMk id="6" creationId="{504ADAE9-3B91-43F0-A315-E51275F580D8}"/>
          </ac:picMkLst>
        </pc:picChg>
        <pc:picChg chg="ord">
          <ac:chgData name="Tyrone Nel" userId="S::tyronen_blueturtle.co.za#ext#@redgate365.onmicrosoft.com::2e9a9522-950e-4646-9b9e-64f7455df729" providerId="AD" clId="Web-{4069D627-57EB-40AC-3A3E-3BD564DE5A60}" dt="2020-09-01T14:01:36.210" v="99"/>
          <ac:picMkLst>
            <pc:docMk/>
            <pc:sldMk cId="150242132" sldId="484"/>
            <ac:picMk id="3074" creationId="{AF4E96C1-F206-49DF-88DF-01B9AC155AE4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2:20.617" v="105" actId="1076"/>
        <pc:sldMkLst>
          <pc:docMk/>
          <pc:sldMk cId="339663117" sldId="485"/>
        </pc:sldMkLst>
        <pc:picChg chg="add del mod">
          <ac:chgData name="Tyrone Nel" userId="S::tyronen_blueturtle.co.za#ext#@redgate365.onmicrosoft.com::2e9a9522-950e-4646-9b9e-64f7455df729" providerId="AD" clId="Web-{4069D627-57EB-40AC-3A3E-3BD564DE5A60}" dt="2020-09-01T14:02:08.929" v="103"/>
          <ac:picMkLst>
            <pc:docMk/>
            <pc:sldMk cId="339663117" sldId="485"/>
            <ac:picMk id="6" creationId="{DA2E068E-2DAC-4794-9930-EC4F4912FEE9}"/>
          </ac:picMkLst>
        </pc:picChg>
        <pc:picChg chg="del">
          <ac:chgData name="Tyrone Nel" userId="S::tyronen_blueturtle.co.za#ext#@redgate365.onmicrosoft.com::2e9a9522-950e-4646-9b9e-64f7455df729" providerId="AD" clId="Web-{4069D627-57EB-40AC-3A3E-3BD564DE5A60}" dt="2020-09-01T13:52:20.592" v="82"/>
          <ac:picMkLst>
            <pc:docMk/>
            <pc:sldMk cId="339663117" sldId="485"/>
            <ac:picMk id="7" creationId="{AA0C94C9-3D92-476D-82CC-5562E007896E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2:20.617" v="105" actId="1076"/>
          <ac:picMkLst>
            <pc:docMk/>
            <pc:sldMk cId="339663117" sldId="485"/>
            <ac:picMk id="13" creationId="{AE9ED11B-6D7B-4E99-8645-B1BD999C6F55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1:20.944" v="97"/>
        <pc:sldMkLst>
          <pc:docMk/>
          <pc:sldMk cId="2721039316" sldId="486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52:38.749" v="85"/>
          <ac:picMkLst>
            <pc:docMk/>
            <pc:sldMk cId="2721039316" sldId="486"/>
            <ac:picMk id="2" creationId="{8727BE38-5BB1-4B1A-AB46-EF71B4B802A4}"/>
          </ac:picMkLst>
        </pc:picChg>
        <pc:picChg chg="add mod ord">
          <ac:chgData name="Tyrone Nel" userId="S::tyronen_blueturtle.co.za#ext#@redgate365.onmicrosoft.com::2e9a9522-950e-4646-9b9e-64f7455df729" providerId="AD" clId="Web-{4069D627-57EB-40AC-3A3E-3BD564DE5A60}" dt="2020-09-01T14:01:20.944" v="97"/>
          <ac:picMkLst>
            <pc:docMk/>
            <pc:sldMk cId="2721039316" sldId="486"/>
            <ac:picMk id="3" creationId="{7141D8DE-E1F5-483C-9865-5AC34D38E9FB}"/>
          </ac:picMkLst>
        </pc:picChg>
        <pc:picChg chg="ord">
          <ac:chgData name="Tyrone Nel" userId="S::tyronen_blueturtle.co.za#ext#@redgate365.onmicrosoft.com::2e9a9522-950e-4646-9b9e-64f7455df729" providerId="AD" clId="Web-{4069D627-57EB-40AC-3A3E-3BD564DE5A60}" dt="2020-09-01T14:01:10.194" v="94"/>
          <ac:picMkLst>
            <pc:docMk/>
            <pc:sldMk cId="2721039316" sldId="486"/>
            <ac:picMk id="4098" creationId="{5A800E1F-B334-4F97-8899-9240B5692A7D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3:02.321" v="111" actId="1076"/>
        <pc:sldMkLst>
          <pc:docMk/>
          <pc:sldMk cId="1373507836" sldId="487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36.214" v="51"/>
          <ac:picMkLst>
            <pc:docMk/>
            <pc:sldMk cId="1373507836" sldId="487"/>
            <ac:picMk id="3" creationId="{8884CB64-775C-459F-A864-D70064656974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3:02.321" v="111" actId="1076"/>
          <ac:picMkLst>
            <pc:docMk/>
            <pc:sldMk cId="1373507836" sldId="487"/>
            <ac:picMk id="4" creationId="{40170210-1A73-410D-B220-00A927D997B3}"/>
          </ac:picMkLst>
        </pc:picChg>
      </pc:sldChg>
      <pc:sldChg chg="addSp modSp">
        <pc:chgData name="Tyrone Nel" userId="S::tyronen_blueturtle.co.za#ext#@redgate365.onmicrosoft.com::2e9a9522-950e-4646-9b9e-64f7455df729" providerId="AD" clId="Web-{4069D627-57EB-40AC-3A3E-3BD564DE5A60}" dt="2020-09-01T14:02:50.836" v="110" actId="1076"/>
        <pc:sldMkLst>
          <pc:docMk/>
          <pc:sldMk cId="388964669" sldId="488"/>
        </pc:sldMkLst>
        <pc:spChg chg="mod">
          <ac:chgData name="Tyrone Nel" userId="S::tyronen_blueturtle.co.za#ext#@redgate365.onmicrosoft.com::2e9a9522-950e-4646-9b9e-64f7455df729" providerId="AD" clId="Web-{4069D627-57EB-40AC-3A3E-3BD564DE5A60}" dt="2020-09-01T13:51:10.732" v="73" actId="1076"/>
          <ac:spMkLst>
            <pc:docMk/>
            <pc:sldMk cId="388964669" sldId="488"/>
            <ac:spMk id="53" creationId="{A99817C7-18FA-4ACF-96B3-1094BC912A93}"/>
          </ac:spMkLst>
        </pc:spChg>
        <pc:picChg chg="add mod">
          <ac:chgData name="Tyrone Nel" userId="S::tyronen_blueturtle.co.za#ext#@redgate365.onmicrosoft.com::2e9a9522-950e-4646-9b9e-64f7455df729" providerId="AD" clId="Web-{4069D627-57EB-40AC-3A3E-3BD564DE5A60}" dt="2020-09-01T14:02:50.836" v="110" actId="1076"/>
          <ac:picMkLst>
            <pc:docMk/>
            <pc:sldMk cId="388964669" sldId="488"/>
            <ac:picMk id="3" creationId="{5B0FC437-0A24-49D1-926A-925CAA0776B0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2:37.805" v="107" actId="1076"/>
        <pc:sldMkLst>
          <pc:docMk/>
          <pc:sldMk cId="612564453" sldId="489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44.386" v="54"/>
          <ac:picMkLst>
            <pc:docMk/>
            <pc:sldMk cId="612564453" sldId="489"/>
            <ac:picMk id="3" creationId="{3447D6C0-752D-4B37-846F-DACDFFDDD6AD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2:37.805" v="107" actId="1076"/>
          <ac:picMkLst>
            <pc:docMk/>
            <pc:sldMk cId="612564453" sldId="489"/>
            <ac:picMk id="4" creationId="{F7FF30BC-5B6B-48B9-B197-2C5E63254C2B}"/>
          </ac:picMkLst>
        </pc:picChg>
      </pc:sldChg>
      <pc:sldChg chg="addSp delSp modSp">
        <pc:chgData name="Tyrone Nel" userId="S::tyronen_blueturtle.co.za#ext#@redgate365.onmicrosoft.com::2e9a9522-950e-4646-9b9e-64f7455df729" providerId="AD" clId="Web-{4069D627-57EB-40AC-3A3E-3BD564DE5A60}" dt="2020-09-01T14:02:41.586" v="108" actId="1076"/>
        <pc:sldMkLst>
          <pc:docMk/>
          <pc:sldMk cId="2548371450" sldId="490"/>
        </pc:sldMkLst>
        <pc:picChg chg="del">
          <ac:chgData name="Tyrone Nel" userId="S::tyronen_blueturtle.co.za#ext#@redgate365.onmicrosoft.com::2e9a9522-950e-4646-9b9e-64f7455df729" providerId="AD" clId="Web-{4069D627-57EB-40AC-3A3E-3BD564DE5A60}" dt="2020-09-01T13:48:42.073" v="53"/>
          <ac:picMkLst>
            <pc:docMk/>
            <pc:sldMk cId="2548371450" sldId="490"/>
            <ac:picMk id="3" creationId="{A594CDF5-2683-42B2-A561-F1C9EDA1A457}"/>
          </ac:picMkLst>
        </pc:picChg>
        <pc:picChg chg="add mod">
          <ac:chgData name="Tyrone Nel" userId="S::tyronen_blueturtle.co.za#ext#@redgate365.onmicrosoft.com::2e9a9522-950e-4646-9b9e-64f7455df729" providerId="AD" clId="Web-{4069D627-57EB-40AC-3A3E-3BD564DE5A60}" dt="2020-09-01T14:02:41.586" v="108" actId="1076"/>
          <ac:picMkLst>
            <pc:docMk/>
            <pc:sldMk cId="2548371450" sldId="490"/>
            <ac:picMk id="4" creationId="{C52D6638-3D52-4A9A-8C49-4A01EBE1333E}"/>
          </ac:picMkLst>
        </pc:picChg>
      </pc:sldChg>
    </pc:docChg>
  </pc:docChgLst>
  <pc:docChgLst>
    <pc:chgData name="Tyrone Nel" userId="3e00998c-9297-4b32-ab55-0e60e9323769" providerId="ADAL" clId="{DD3F5B9C-4068-4954-9760-26BC35072881}"/>
    <pc:docChg chg="custSel modSld">
      <pc:chgData name="Tyrone Nel" userId="3e00998c-9297-4b32-ab55-0e60e9323769" providerId="ADAL" clId="{DD3F5B9C-4068-4954-9760-26BC35072881}" dt="2020-08-14T09:50:33.894" v="21" actId="1076"/>
      <pc:docMkLst>
        <pc:docMk/>
      </pc:docMkLst>
      <pc:sldChg chg="addSp delSp modSp setBg">
        <pc:chgData name="Tyrone Nel" userId="3e00998c-9297-4b32-ab55-0e60e9323769" providerId="ADAL" clId="{DD3F5B9C-4068-4954-9760-26BC35072881}" dt="2020-08-14T09:50:33.894" v="21" actId="1076"/>
        <pc:sldMkLst>
          <pc:docMk/>
          <pc:sldMk cId="3696353169" sldId="473"/>
        </pc:sldMkLst>
        <pc:spChg chg="add del">
          <ac:chgData name="Tyrone Nel" userId="3e00998c-9297-4b32-ab55-0e60e9323769" providerId="ADAL" clId="{DD3F5B9C-4068-4954-9760-26BC35072881}" dt="2020-08-14T09:48:13.325" v="8" actId="478"/>
          <ac:spMkLst>
            <pc:docMk/>
            <pc:sldMk cId="3696353169" sldId="473"/>
            <ac:spMk id="4" creationId="{DC4E493C-C7F7-4E1F-A1E3-CB0908747EAA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5" creationId="{D0BA1524-F443-4FC7-9D86-F1F6DA3F6C62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6" creationId="{0C3732A0-376D-4082-BC1E-8DD7069ACFAC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8" creationId="{C8093EF3-166B-43B0-9FAC-EDBFCBB56378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9" creationId="{70F104EF-9D03-4CF5-9A30-059B8560D071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0" creationId="{C34FC2F0-0AB8-4E38-8A32-7FF419EA0A66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1" creationId="{35613282-A128-4C8D-8595-75A6A5C9B334}"/>
          </ac:spMkLst>
        </pc:spChg>
        <pc:spChg chg="add del">
          <ac:chgData name="Tyrone Nel" userId="3e00998c-9297-4b32-ab55-0e60e9323769" providerId="ADAL" clId="{DD3F5B9C-4068-4954-9760-26BC35072881}" dt="2020-08-14T09:47:33.599" v="4" actId="478"/>
          <ac:spMkLst>
            <pc:docMk/>
            <pc:sldMk cId="3696353169" sldId="473"/>
            <ac:spMk id="12" creationId="{974CD051-4423-423C-83A6-72078A2F644F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3" creationId="{53736FAA-8494-4128-B62E-BC131C32AFEA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4" creationId="{B5454116-4AED-4937-9C91-006DB051A1DA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5" creationId="{938F72F1-8E8D-483A-8C44-25C63EC5DCD2}"/>
          </ac:spMkLst>
        </pc:spChg>
        <pc:spChg chg="add">
          <ac:chgData name="Tyrone Nel" userId="3e00998c-9297-4b32-ab55-0e60e9323769" providerId="ADAL" clId="{DD3F5B9C-4068-4954-9760-26BC35072881}" dt="2020-08-14T09:46:47.900" v="3"/>
          <ac:spMkLst>
            <pc:docMk/>
            <pc:sldMk cId="3696353169" sldId="473"/>
            <ac:spMk id="16" creationId="{C1C5DAA4-9464-4142-8104-C8E77CE3A6A8}"/>
          </ac:spMkLst>
        </pc:spChg>
        <pc:spChg chg="mod">
          <ac:chgData name="Tyrone Nel" userId="3e00998c-9297-4b32-ab55-0e60e9323769" providerId="ADAL" clId="{DD3F5B9C-4068-4954-9760-26BC35072881}" dt="2020-08-14T09:48:37.665" v="15" actId="207"/>
          <ac:spMkLst>
            <pc:docMk/>
            <pc:sldMk cId="3696353169" sldId="473"/>
            <ac:spMk id="31" creationId="{3591ECC5-F41B-46F9-AB52-8960B2CF47CD}"/>
          </ac:spMkLst>
        </pc:spChg>
        <pc:picChg chg="del mod">
          <ac:chgData name="Tyrone Nel" userId="3e00998c-9297-4b32-ab55-0e60e9323769" providerId="ADAL" clId="{DD3F5B9C-4068-4954-9760-26BC35072881}" dt="2020-08-14T09:45:43.585" v="2" actId="478"/>
          <ac:picMkLst>
            <pc:docMk/>
            <pc:sldMk cId="3696353169" sldId="473"/>
            <ac:picMk id="7" creationId="{F6CB8F1A-B4D6-421B-87F3-B588C275C6FA}"/>
          </ac:picMkLst>
        </pc:picChg>
        <pc:picChg chg="add mod">
          <ac:chgData name="Tyrone Nel" userId="3e00998c-9297-4b32-ab55-0e60e9323769" providerId="ADAL" clId="{DD3F5B9C-4068-4954-9760-26BC35072881}" dt="2020-08-14T09:50:33.894" v="21" actId="1076"/>
          <ac:picMkLst>
            <pc:docMk/>
            <pc:sldMk cId="3696353169" sldId="473"/>
            <ac:picMk id="17" creationId="{2DF34A98-C2D3-420E-9095-B65B95C6C856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ED3063-9718-4741-9EE2-401CF348919A}" type="doc">
      <dgm:prSet loTypeId="urn:microsoft.com/office/officeart/2018/2/layout/IconLabelList" loCatId="icon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E2BE44F7-1365-4C3C-8823-75E0FF8D2F93}">
      <dgm:prSet custT="1"/>
      <dgm:spPr>
        <a:xfrm>
          <a:off x="44790" y="2815723"/>
          <a:ext cx="2360747" cy="720000"/>
        </a:xfrm>
        <a:prstGeom prst="rect">
          <a:avLst/>
        </a:prstGeom>
      </dgm:spPr>
      <dgm:t>
        <a:bodyPr/>
        <a:lstStyle/>
        <a:p>
          <a:pPr>
            <a:lnSpc>
              <a:spcPct val="100000"/>
            </a:lnSpc>
          </a:pPr>
          <a:r>
            <a:rPr lang="en-US" sz="1600" b="0" i="0">
              <a:solidFill>
                <a:schemeClr val="bg1"/>
              </a:solidFill>
              <a:latin typeface="Roboto"/>
              <a:ea typeface="+mn-ea"/>
              <a:cs typeface="+mn-cs"/>
            </a:rPr>
            <a:t>Your live webinar link works to watch the recording, in case you get pulled away </a:t>
          </a:r>
          <a:endParaRPr lang="en-US" sz="1600">
            <a:solidFill>
              <a:schemeClr val="bg1"/>
            </a:solidFill>
            <a:latin typeface="Roboto"/>
            <a:ea typeface="+mn-ea"/>
            <a:cs typeface="+mn-cs"/>
          </a:endParaRPr>
        </a:p>
      </dgm:t>
    </dgm:pt>
    <dgm:pt modelId="{95C412B5-C953-4376-BF68-71164758B881}" type="parTrans" cxnId="{29BE0D23-98B2-498A-8708-A26882962292}">
      <dgm:prSet/>
      <dgm:spPr/>
      <dgm:t>
        <a:bodyPr/>
        <a:lstStyle/>
        <a:p>
          <a:endParaRPr lang="en-US"/>
        </a:p>
      </dgm:t>
    </dgm:pt>
    <dgm:pt modelId="{99B7F073-539E-4CE5-85F6-A662B7757299}" type="sibTrans" cxnId="{29BE0D23-98B2-498A-8708-A26882962292}">
      <dgm:prSet/>
      <dgm:spPr/>
      <dgm:t>
        <a:bodyPr/>
        <a:lstStyle/>
        <a:p>
          <a:endParaRPr lang="en-US"/>
        </a:p>
      </dgm:t>
    </dgm:pt>
    <dgm:pt modelId="{11A8AB9A-D1A8-41BC-9F4E-1E5043DFB580}">
      <dgm:prSet/>
      <dgm:spPr>
        <a:xfrm>
          <a:off x="2818669" y="2815723"/>
          <a:ext cx="2360747" cy="720000"/>
        </a:xfrm>
        <a:prstGeom prst="rect">
          <a:avLst/>
        </a:prstGeom>
      </dgm:spPr>
      <dgm:t>
        <a:bodyPr/>
        <a:lstStyle/>
        <a:p>
          <a:pPr>
            <a:lnSpc>
              <a:spcPct val="100000"/>
            </a:lnSpc>
          </a:pPr>
          <a:r>
            <a:rPr lang="en-US" b="0" i="0">
              <a:solidFill>
                <a:schemeClr val="bg1"/>
              </a:solidFill>
              <a:latin typeface="Roboto"/>
              <a:ea typeface="+mn-ea"/>
              <a:cs typeface="+mn-cs"/>
            </a:rPr>
            <a:t>Make the console suit you and your screen by resizing and / or moving each window as required</a:t>
          </a:r>
          <a:endParaRPr lang="en-US">
            <a:solidFill>
              <a:schemeClr val="bg1"/>
            </a:solidFill>
            <a:latin typeface="Roboto"/>
            <a:ea typeface="+mn-ea"/>
            <a:cs typeface="+mn-cs"/>
          </a:endParaRPr>
        </a:p>
      </dgm:t>
    </dgm:pt>
    <dgm:pt modelId="{E05BC680-B19C-4B31-8414-8C93BFC9CF26}" type="parTrans" cxnId="{FEEDEFB0-C23D-4F02-88A3-4E888126A375}">
      <dgm:prSet/>
      <dgm:spPr/>
      <dgm:t>
        <a:bodyPr/>
        <a:lstStyle/>
        <a:p>
          <a:endParaRPr lang="en-US"/>
        </a:p>
      </dgm:t>
    </dgm:pt>
    <dgm:pt modelId="{32D2E0DC-3D4A-42BD-A07C-2051F50BC7AD}" type="sibTrans" cxnId="{FEEDEFB0-C23D-4F02-88A3-4E888126A375}">
      <dgm:prSet/>
      <dgm:spPr/>
      <dgm:t>
        <a:bodyPr/>
        <a:lstStyle/>
        <a:p>
          <a:endParaRPr lang="en-US"/>
        </a:p>
      </dgm:t>
    </dgm:pt>
    <dgm:pt modelId="{033B60AE-5A88-4397-9E8D-E4C9A9FF5FAE}">
      <dgm:prSet/>
      <dgm:spPr>
        <a:xfrm>
          <a:off x="5592548" y="2815723"/>
          <a:ext cx="2360747" cy="720000"/>
        </a:xfrm>
        <a:prstGeom prst="rect">
          <a:avLst/>
        </a:prstGeom>
      </dgm:spPr>
      <dgm:t>
        <a:bodyPr/>
        <a:lstStyle/>
        <a:p>
          <a:pPr>
            <a:lnSpc>
              <a:spcPct val="100000"/>
            </a:lnSpc>
          </a:pPr>
          <a:r>
            <a:rPr lang="en-US" b="0" i="0">
              <a:solidFill>
                <a:schemeClr val="bg1"/>
              </a:solidFill>
              <a:latin typeface="Roboto"/>
              <a:ea typeface="+mn-ea"/>
              <a:cs typeface="+mn-cs"/>
            </a:rPr>
            <a:t>Be sure to check out the useful resources list to discover related content and links</a:t>
          </a:r>
          <a:endParaRPr lang="en-US">
            <a:solidFill>
              <a:schemeClr val="bg1"/>
            </a:solidFill>
            <a:latin typeface="Roboto"/>
            <a:ea typeface="+mn-ea"/>
            <a:cs typeface="+mn-cs"/>
          </a:endParaRPr>
        </a:p>
      </dgm:t>
    </dgm:pt>
    <dgm:pt modelId="{69D95F0D-F05D-40A3-8BB9-C31B47EF325B}" type="parTrans" cxnId="{3F112A52-BE3A-4FCC-91C0-AE6F27866FD6}">
      <dgm:prSet/>
      <dgm:spPr/>
      <dgm:t>
        <a:bodyPr/>
        <a:lstStyle/>
        <a:p>
          <a:endParaRPr lang="en-US"/>
        </a:p>
      </dgm:t>
    </dgm:pt>
    <dgm:pt modelId="{535BB596-A386-4510-A18E-F17589857AE3}" type="sibTrans" cxnId="{3F112A52-BE3A-4FCC-91C0-AE6F27866FD6}">
      <dgm:prSet/>
      <dgm:spPr/>
      <dgm:t>
        <a:bodyPr/>
        <a:lstStyle/>
        <a:p>
          <a:endParaRPr lang="en-US"/>
        </a:p>
      </dgm:t>
    </dgm:pt>
    <dgm:pt modelId="{B71DD177-6002-47B2-A392-3E1763B454BE}">
      <dgm:prSet/>
      <dgm:spPr>
        <a:xfrm>
          <a:off x="8366427" y="2815723"/>
          <a:ext cx="2360747" cy="720000"/>
        </a:xfrm>
        <a:prstGeom prst="rect">
          <a:avLst/>
        </a:prstGeom>
      </dgm:spPr>
      <dgm:t>
        <a:bodyPr/>
        <a:lstStyle/>
        <a:p>
          <a:pPr>
            <a:lnSpc>
              <a:spcPct val="100000"/>
            </a:lnSpc>
          </a:pPr>
          <a:r>
            <a:rPr lang="en-US" b="0" i="0">
              <a:solidFill>
                <a:schemeClr val="bg1"/>
              </a:solidFill>
              <a:latin typeface="Roboto"/>
              <a:ea typeface="+mn-ea"/>
              <a:cs typeface="+mn-cs"/>
            </a:rPr>
            <a:t>We love to hear from you, so please ask your questions in the Q&amp;A box at any time</a:t>
          </a:r>
          <a:endParaRPr lang="en-US">
            <a:solidFill>
              <a:schemeClr val="bg1"/>
            </a:solidFill>
            <a:latin typeface="Roboto"/>
            <a:ea typeface="+mn-ea"/>
            <a:cs typeface="+mn-cs"/>
          </a:endParaRPr>
        </a:p>
      </dgm:t>
    </dgm:pt>
    <dgm:pt modelId="{54154BE1-569D-48AC-AD8A-4A65BD3C0E41}" type="parTrans" cxnId="{BB73730A-A4BC-4A8E-8308-3135B9A7414B}">
      <dgm:prSet/>
      <dgm:spPr/>
      <dgm:t>
        <a:bodyPr/>
        <a:lstStyle/>
        <a:p>
          <a:endParaRPr lang="en-US"/>
        </a:p>
      </dgm:t>
    </dgm:pt>
    <dgm:pt modelId="{C50D9F5F-5D74-4105-B13F-6627FC945D01}" type="sibTrans" cxnId="{BB73730A-A4BC-4A8E-8308-3135B9A7414B}">
      <dgm:prSet/>
      <dgm:spPr/>
      <dgm:t>
        <a:bodyPr/>
        <a:lstStyle/>
        <a:p>
          <a:endParaRPr lang="en-US"/>
        </a:p>
      </dgm:t>
    </dgm:pt>
    <dgm:pt modelId="{7A74CC50-6BB7-424A-A2BE-7E773F77128E}" type="pres">
      <dgm:prSet presAssocID="{0EED3063-9718-4741-9EE2-401CF348919A}" presName="root" presStyleCnt="0">
        <dgm:presLayoutVars>
          <dgm:dir/>
          <dgm:resizeHandles val="exact"/>
        </dgm:presLayoutVars>
      </dgm:prSet>
      <dgm:spPr/>
    </dgm:pt>
    <dgm:pt modelId="{9EC8E1E0-A6EC-4C86-AD61-E662E5777EE0}" type="pres">
      <dgm:prSet presAssocID="{E2BE44F7-1365-4C3C-8823-75E0FF8D2F93}" presName="compNode" presStyleCnt="0"/>
      <dgm:spPr/>
    </dgm:pt>
    <dgm:pt modelId="{1F2BE1CE-FAF5-48CC-8C8A-88F9C9321C7A}" type="pres">
      <dgm:prSet presAssocID="{E2BE44F7-1365-4C3C-8823-75E0FF8D2F93}" presName="iconRect" presStyleLbl="node1" presStyleIdx="0" presStyleCnt="4"/>
      <dgm:spPr>
        <a:xfrm>
          <a:off x="693996" y="1438604"/>
          <a:ext cx="1062336" cy="10623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solidFill>
            <a:schemeClr val="accent1"/>
          </a:solidFill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6930E94C-E4A6-4CB0-A95E-CB58275ED301}" type="pres">
      <dgm:prSet presAssocID="{E2BE44F7-1365-4C3C-8823-75E0FF8D2F93}" presName="spaceRect" presStyleCnt="0"/>
      <dgm:spPr/>
    </dgm:pt>
    <dgm:pt modelId="{4163B079-9294-4A89-BBDA-06430A8444DD}" type="pres">
      <dgm:prSet presAssocID="{E2BE44F7-1365-4C3C-8823-75E0FF8D2F93}" presName="textRect" presStyleLbl="revTx" presStyleIdx="0" presStyleCnt="4">
        <dgm:presLayoutVars>
          <dgm:chMax val="1"/>
          <dgm:chPref val="1"/>
        </dgm:presLayoutVars>
      </dgm:prSet>
      <dgm:spPr/>
    </dgm:pt>
    <dgm:pt modelId="{EB4F0A8A-76A1-4857-AEDD-7FFE3B92AFF5}" type="pres">
      <dgm:prSet presAssocID="{99B7F073-539E-4CE5-85F6-A662B7757299}" presName="sibTrans" presStyleCnt="0"/>
      <dgm:spPr/>
    </dgm:pt>
    <dgm:pt modelId="{2FDDF335-7017-4E7A-B805-8D0153EDE2EA}" type="pres">
      <dgm:prSet presAssocID="{11A8AB9A-D1A8-41BC-9F4E-1E5043DFB580}" presName="compNode" presStyleCnt="0"/>
      <dgm:spPr/>
    </dgm:pt>
    <dgm:pt modelId="{EE906E7F-1D7B-4ED6-87C1-7B24A7030A23}" type="pres">
      <dgm:prSet presAssocID="{11A8AB9A-D1A8-41BC-9F4E-1E5043DFB580}" presName="iconRect" presStyleLbl="node1" presStyleIdx="1" presStyleCnt="4"/>
      <dgm:spPr>
        <a:xfrm>
          <a:off x="3467875" y="1438604"/>
          <a:ext cx="1062336" cy="10623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solidFill>
            <a:schemeClr val="accent6"/>
          </a:solidFill>
        </a:ln>
      </dgm:spPr>
      <dgm:extLst>
        <a:ext uri="{E40237B7-FDA0-4F09-8148-C483321AD2D9}">
          <dgm14:cNvPr xmlns:dgm14="http://schemas.microsoft.com/office/drawing/2010/diagram" id="0" name="" descr="Move"/>
        </a:ext>
      </dgm:extLst>
    </dgm:pt>
    <dgm:pt modelId="{36158C20-AE75-45D3-87AC-65BEFBE66A6F}" type="pres">
      <dgm:prSet presAssocID="{11A8AB9A-D1A8-41BC-9F4E-1E5043DFB580}" presName="spaceRect" presStyleCnt="0"/>
      <dgm:spPr/>
    </dgm:pt>
    <dgm:pt modelId="{9D646F50-634E-4056-AD6E-E0D47A5D085A}" type="pres">
      <dgm:prSet presAssocID="{11A8AB9A-D1A8-41BC-9F4E-1E5043DFB580}" presName="textRect" presStyleLbl="revTx" presStyleIdx="1" presStyleCnt="4" custScaleX="96552">
        <dgm:presLayoutVars>
          <dgm:chMax val="1"/>
          <dgm:chPref val="1"/>
        </dgm:presLayoutVars>
      </dgm:prSet>
      <dgm:spPr/>
    </dgm:pt>
    <dgm:pt modelId="{EB3C0359-1C59-4176-ACE3-6037ADED555A}" type="pres">
      <dgm:prSet presAssocID="{32D2E0DC-3D4A-42BD-A07C-2051F50BC7AD}" presName="sibTrans" presStyleCnt="0"/>
      <dgm:spPr/>
    </dgm:pt>
    <dgm:pt modelId="{C786978D-9A7C-44C8-A76F-CA3B66818E96}" type="pres">
      <dgm:prSet presAssocID="{033B60AE-5A88-4397-9E8D-E4C9A9FF5FAE}" presName="compNode" presStyleCnt="0"/>
      <dgm:spPr/>
    </dgm:pt>
    <dgm:pt modelId="{EF56E95D-E786-4D05-8F05-1BC797AF1B68}" type="pres">
      <dgm:prSet presAssocID="{033B60AE-5A88-4397-9E8D-E4C9A9FF5FAE}" presName="iconRect" presStyleLbl="node1" presStyleIdx="2" presStyleCnt="4"/>
      <dgm:spPr>
        <a:xfrm>
          <a:off x="6241754" y="1438604"/>
          <a:ext cx="1062336" cy="10623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solidFill>
            <a:schemeClr val="accent6"/>
          </a:solidFill>
        </a:ln>
      </dgm:spPr>
      <dgm:extLst>
        <a:ext uri="{E40237B7-FDA0-4F09-8148-C483321AD2D9}">
          <dgm14:cNvPr xmlns:dgm14="http://schemas.microsoft.com/office/drawing/2010/diagram" id="0" name="" descr="Lightbulb and gear"/>
        </a:ext>
      </dgm:extLst>
    </dgm:pt>
    <dgm:pt modelId="{3195E584-D53B-41D0-A706-EA1B86C09C69}" type="pres">
      <dgm:prSet presAssocID="{033B60AE-5A88-4397-9E8D-E4C9A9FF5FAE}" presName="spaceRect" presStyleCnt="0"/>
      <dgm:spPr/>
    </dgm:pt>
    <dgm:pt modelId="{6809B657-8170-439A-8BBB-41338B085805}" type="pres">
      <dgm:prSet presAssocID="{033B60AE-5A88-4397-9E8D-E4C9A9FF5FAE}" presName="textRect" presStyleLbl="revTx" presStyleIdx="2" presStyleCnt="4">
        <dgm:presLayoutVars>
          <dgm:chMax val="1"/>
          <dgm:chPref val="1"/>
        </dgm:presLayoutVars>
      </dgm:prSet>
      <dgm:spPr/>
    </dgm:pt>
    <dgm:pt modelId="{311EFEA9-F046-4DFF-B199-F7A26F636F68}" type="pres">
      <dgm:prSet presAssocID="{535BB596-A386-4510-A18E-F17589857AE3}" presName="sibTrans" presStyleCnt="0"/>
      <dgm:spPr/>
    </dgm:pt>
    <dgm:pt modelId="{898CE4A7-49B2-490A-A9D1-5C19689DF29E}" type="pres">
      <dgm:prSet presAssocID="{B71DD177-6002-47B2-A392-3E1763B454BE}" presName="compNode" presStyleCnt="0"/>
      <dgm:spPr/>
    </dgm:pt>
    <dgm:pt modelId="{6D39ADA6-4E0C-4A7F-B1C0-9DE136A5C6C3}" type="pres">
      <dgm:prSet presAssocID="{B71DD177-6002-47B2-A392-3E1763B454BE}" presName="iconRect" presStyleLbl="node1" presStyleIdx="3" presStyleCnt="4"/>
      <dgm:spPr>
        <a:xfrm>
          <a:off x="9015632" y="1438604"/>
          <a:ext cx="1062336" cy="10623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solidFill>
            <a:schemeClr val="accent6"/>
          </a:solidFill>
        </a:ln>
      </dgm:spPr>
      <dgm:extLst>
        <a:ext uri="{E40237B7-FDA0-4F09-8148-C483321AD2D9}">
          <dgm14:cNvPr xmlns:dgm14="http://schemas.microsoft.com/office/drawing/2010/diagram" id="0" name="" descr="Badge Question Mark"/>
        </a:ext>
      </dgm:extLst>
    </dgm:pt>
    <dgm:pt modelId="{1DBEF787-5F23-4178-A5A4-8D564D3A6685}" type="pres">
      <dgm:prSet presAssocID="{B71DD177-6002-47B2-A392-3E1763B454BE}" presName="spaceRect" presStyleCnt="0"/>
      <dgm:spPr/>
    </dgm:pt>
    <dgm:pt modelId="{BDCC720B-9618-48B1-B4A5-2BEDEF5E868C}" type="pres">
      <dgm:prSet presAssocID="{B71DD177-6002-47B2-A392-3E1763B454B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B73730A-A4BC-4A8E-8308-3135B9A7414B}" srcId="{0EED3063-9718-4741-9EE2-401CF348919A}" destId="{B71DD177-6002-47B2-A392-3E1763B454BE}" srcOrd="3" destOrd="0" parTransId="{54154BE1-569D-48AC-AD8A-4A65BD3C0E41}" sibTransId="{C50D9F5F-5D74-4105-B13F-6627FC945D01}"/>
    <dgm:cxn modelId="{29BE0D23-98B2-498A-8708-A26882962292}" srcId="{0EED3063-9718-4741-9EE2-401CF348919A}" destId="{E2BE44F7-1365-4C3C-8823-75E0FF8D2F93}" srcOrd="0" destOrd="0" parTransId="{95C412B5-C953-4376-BF68-71164758B881}" sibTransId="{99B7F073-539E-4CE5-85F6-A662B7757299}"/>
    <dgm:cxn modelId="{1FE86D2D-6328-4576-A467-17729BA9FF3F}" type="presOf" srcId="{E2BE44F7-1365-4C3C-8823-75E0FF8D2F93}" destId="{4163B079-9294-4A89-BBDA-06430A8444DD}" srcOrd="0" destOrd="0" presId="urn:microsoft.com/office/officeart/2018/2/layout/IconLabelList"/>
    <dgm:cxn modelId="{84929C6F-D0B6-4EF3-91E7-D9881905B058}" type="presOf" srcId="{033B60AE-5A88-4397-9E8D-E4C9A9FF5FAE}" destId="{6809B657-8170-439A-8BBB-41338B085805}" srcOrd="0" destOrd="0" presId="urn:microsoft.com/office/officeart/2018/2/layout/IconLabelList"/>
    <dgm:cxn modelId="{3F112A52-BE3A-4FCC-91C0-AE6F27866FD6}" srcId="{0EED3063-9718-4741-9EE2-401CF348919A}" destId="{033B60AE-5A88-4397-9E8D-E4C9A9FF5FAE}" srcOrd="2" destOrd="0" parTransId="{69D95F0D-F05D-40A3-8BB9-C31B47EF325B}" sibTransId="{535BB596-A386-4510-A18E-F17589857AE3}"/>
    <dgm:cxn modelId="{FEEDEFB0-C23D-4F02-88A3-4E888126A375}" srcId="{0EED3063-9718-4741-9EE2-401CF348919A}" destId="{11A8AB9A-D1A8-41BC-9F4E-1E5043DFB580}" srcOrd="1" destOrd="0" parTransId="{E05BC680-B19C-4B31-8414-8C93BFC9CF26}" sibTransId="{32D2E0DC-3D4A-42BD-A07C-2051F50BC7AD}"/>
    <dgm:cxn modelId="{C3B8E6B5-8C46-4A53-8BB3-ACF1A4FB0EB8}" type="presOf" srcId="{B71DD177-6002-47B2-A392-3E1763B454BE}" destId="{BDCC720B-9618-48B1-B4A5-2BEDEF5E868C}" srcOrd="0" destOrd="0" presId="urn:microsoft.com/office/officeart/2018/2/layout/IconLabelList"/>
    <dgm:cxn modelId="{DB0C5AD2-AA31-47AA-90F2-9C0EA553182E}" type="presOf" srcId="{0EED3063-9718-4741-9EE2-401CF348919A}" destId="{7A74CC50-6BB7-424A-A2BE-7E773F77128E}" srcOrd="0" destOrd="0" presId="urn:microsoft.com/office/officeart/2018/2/layout/IconLabelList"/>
    <dgm:cxn modelId="{6796F9F5-8548-40A0-A984-ACA693F37EF5}" type="presOf" srcId="{11A8AB9A-D1A8-41BC-9F4E-1E5043DFB580}" destId="{9D646F50-634E-4056-AD6E-E0D47A5D085A}" srcOrd="0" destOrd="0" presId="urn:microsoft.com/office/officeart/2018/2/layout/IconLabelList"/>
    <dgm:cxn modelId="{64921F07-4737-4386-B329-F69675303A81}" type="presParOf" srcId="{7A74CC50-6BB7-424A-A2BE-7E773F77128E}" destId="{9EC8E1E0-A6EC-4C86-AD61-E662E5777EE0}" srcOrd="0" destOrd="0" presId="urn:microsoft.com/office/officeart/2018/2/layout/IconLabelList"/>
    <dgm:cxn modelId="{8FCDE1D3-7093-4A49-8A81-2A2DB0AD33B1}" type="presParOf" srcId="{9EC8E1E0-A6EC-4C86-AD61-E662E5777EE0}" destId="{1F2BE1CE-FAF5-48CC-8C8A-88F9C9321C7A}" srcOrd="0" destOrd="0" presId="urn:microsoft.com/office/officeart/2018/2/layout/IconLabelList"/>
    <dgm:cxn modelId="{9D32ECA6-2CC4-45BA-99A7-1BE96656CAA0}" type="presParOf" srcId="{9EC8E1E0-A6EC-4C86-AD61-E662E5777EE0}" destId="{6930E94C-E4A6-4CB0-A95E-CB58275ED301}" srcOrd="1" destOrd="0" presId="urn:microsoft.com/office/officeart/2018/2/layout/IconLabelList"/>
    <dgm:cxn modelId="{26CB79AF-A31E-47A3-A4B1-5F11ED7F9F33}" type="presParOf" srcId="{9EC8E1E0-A6EC-4C86-AD61-E662E5777EE0}" destId="{4163B079-9294-4A89-BBDA-06430A8444DD}" srcOrd="2" destOrd="0" presId="urn:microsoft.com/office/officeart/2018/2/layout/IconLabelList"/>
    <dgm:cxn modelId="{423D9E30-3AFF-4E6F-AECF-FCFAB3AB4866}" type="presParOf" srcId="{7A74CC50-6BB7-424A-A2BE-7E773F77128E}" destId="{EB4F0A8A-76A1-4857-AEDD-7FFE3B92AFF5}" srcOrd="1" destOrd="0" presId="urn:microsoft.com/office/officeart/2018/2/layout/IconLabelList"/>
    <dgm:cxn modelId="{0D7BA616-2A83-4F57-8504-696C827EA54A}" type="presParOf" srcId="{7A74CC50-6BB7-424A-A2BE-7E773F77128E}" destId="{2FDDF335-7017-4E7A-B805-8D0153EDE2EA}" srcOrd="2" destOrd="0" presId="urn:microsoft.com/office/officeart/2018/2/layout/IconLabelList"/>
    <dgm:cxn modelId="{F8F3B7AE-2998-40A0-BC00-F6A39EBC723E}" type="presParOf" srcId="{2FDDF335-7017-4E7A-B805-8D0153EDE2EA}" destId="{EE906E7F-1D7B-4ED6-87C1-7B24A7030A23}" srcOrd="0" destOrd="0" presId="urn:microsoft.com/office/officeart/2018/2/layout/IconLabelList"/>
    <dgm:cxn modelId="{23FABDA8-E68A-43B6-B7F2-84D09FBE276E}" type="presParOf" srcId="{2FDDF335-7017-4E7A-B805-8D0153EDE2EA}" destId="{36158C20-AE75-45D3-87AC-65BEFBE66A6F}" srcOrd="1" destOrd="0" presId="urn:microsoft.com/office/officeart/2018/2/layout/IconLabelList"/>
    <dgm:cxn modelId="{B8EFD964-177D-45E4-BCD6-133350541F2B}" type="presParOf" srcId="{2FDDF335-7017-4E7A-B805-8D0153EDE2EA}" destId="{9D646F50-634E-4056-AD6E-E0D47A5D085A}" srcOrd="2" destOrd="0" presId="urn:microsoft.com/office/officeart/2018/2/layout/IconLabelList"/>
    <dgm:cxn modelId="{7ADD1DB9-6C51-45D0-9878-7759D2FC4FD2}" type="presParOf" srcId="{7A74CC50-6BB7-424A-A2BE-7E773F77128E}" destId="{EB3C0359-1C59-4176-ACE3-6037ADED555A}" srcOrd="3" destOrd="0" presId="urn:microsoft.com/office/officeart/2018/2/layout/IconLabelList"/>
    <dgm:cxn modelId="{CC1F5C47-CB8A-4DF3-B7D0-2A8C77B57BF2}" type="presParOf" srcId="{7A74CC50-6BB7-424A-A2BE-7E773F77128E}" destId="{C786978D-9A7C-44C8-A76F-CA3B66818E96}" srcOrd="4" destOrd="0" presId="urn:microsoft.com/office/officeart/2018/2/layout/IconLabelList"/>
    <dgm:cxn modelId="{BC5EBFD0-C062-4C93-AB3B-724659FC8888}" type="presParOf" srcId="{C786978D-9A7C-44C8-A76F-CA3B66818E96}" destId="{EF56E95D-E786-4D05-8F05-1BC797AF1B68}" srcOrd="0" destOrd="0" presId="urn:microsoft.com/office/officeart/2018/2/layout/IconLabelList"/>
    <dgm:cxn modelId="{8182E40F-489D-4C68-A280-3769CCF22F84}" type="presParOf" srcId="{C786978D-9A7C-44C8-A76F-CA3B66818E96}" destId="{3195E584-D53B-41D0-A706-EA1B86C09C69}" srcOrd="1" destOrd="0" presId="urn:microsoft.com/office/officeart/2018/2/layout/IconLabelList"/>
    <dgm:cxn modelId="{0877AE09-F604-4DA5-947D-13DCA2CE0280}" type="presParOf" srcId="{C786978D-9A7C-44C8-A76F-CA3B66818E96}" destId="{6809B657-8170-439A-8BBB-41338B085805}" srcOrd="2" destOrd="0" presId="urn:microsoft.com/office/officeart/2018/2/layout/IconLabelList"/>
    <dgm:cxn modelId="{2C86708E-4E1C-4E28-8FC1-A35489FFC725}" type="presParOf" srcId="{7A74CC50-6BB7-424A-A2BE-7E773F77128E}" destId="{311EFEA9-F046-4DFF-B199-F7A26F636F68}" srcOrd="5" destOrd="0" presId="urn:microsoft.com/office/officeart/2018/2/layout/IconLabelList"/>
    <dgm:cxn modelId="{DB0DD145-50CD-4F69-8423-246B0691F6F7}" type="presParOf" srcId="{7A74CC50-6BB7-424A-A2BE-7E773F77128E}" destId="{898CE4A7-49B2-490A-A9D1-5C19689DF29E}" srcOrd="6" destOrd="0" presId="urn:microsoft.com/office/officeart/2018/2/layout/IconLabelList"/>
    <dgm:cxn modelId="{6657AE78-AC8E-47D4-A424-82CE7EFB44B9}" type="presParOf" srcId="{898CE4A7-49B2-490A-A9D1-5C19689DF29E}" destId="{6D39ADA6-4E0C-4A7F-B1C0-9DE136A5C6C3}" srcOrd="0" destOrd="0" presId="urn:microsoft.com/office/officeart/2018/2/layout/IconLabelList"/>
    <dgm:cxn modelId="{6E903AD8-6B64-4DD2-91E4-3AE98156941B}" type="presParOf" srcId="{898CE4A7-49B2-490A-A9D1-5C19689DF29E}" destId="{1DBEF787-5F23-4178-A5A4-8D564D3A6685}" srcOrd="1" destOrd="0" presId="urn:microsoft.com/office/officeart/2018/2/layout/IconLabelList"/>
    <dgm:cxn modelId="{8B9C1B28-9FB9-475F-A188-4E8E325013C1}" type="presParOf" srcId="{898CE4A7-49B2-490A-A9D1-5C19689DF29E}" destId="{BDCC720B-9618-48B1-B4A5-2BEDEF5E868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BE1CE-FAF5-48CC-8C8A-88F9C9321C7A}">
      <dsp:nvSpPr>
        <dsp:cNvPr id="0" name=""/>
        <dsp:cNvSpPr/>
      </dsp:nvSpPr>
      <dsp:spPr>
        <a:xfrm>
          <a:off x="1227618" y="2135882"/>
          <a:ext cx="1102275" cy="11022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63B079-9294-4A89-BBDA-06430A8444DD}">
      <dsp:nvSpPr>
        <dsp:cNvPr id="0" name=""/>
        <dsp:cNvSpPr/>
      </dsp:nvSpPr>
      <dsp:spPr>
        <a:xfrm>
          <a:off x="554006" y="3644372"/>
          <a:ext cx="2449500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solidFill>
                <a:schemeClr val="bg1"/>
              </a:solidFill>
              <a:latin typeface="Roboto"/>
              <a:ea typeface="+mn-ea"/>
              <a:cs typeface="+mn-cs"/>
            </a:rPr>
            <a:t>Your live webinar link works to watch the recording, in case you get pulled away </a:t>
          </a:r>
          <a:endParaRPr lang="en-US" sz="1600" kern="1200">
            <a:solidFill>
              <a:schemeClr val="bg1"/>
            </a:solidFill>
            <a:latin typeface="Roboto"/>
            <a:ea typeface="+mn-ea"/>
            <a:cs typeface="+mn-cs"/>
          </a:endParaRPr>
        </a:p>
      </dsp:txBody>
      <dsp:txXfrm>
        <a:off x="554006" y="3644372"/>
        <a:ext cx="2449500" cy="990000"/>
      </dsp:txXfrm>
    </dsp:sp>
    <dsp:sp modelId="{EE906E7F-1D7B-4ED6-87C1-7B24A7030A23}">
      <dsp:nvSpPr>
        <dsp:cNvPr id="0" name=""/>
        <dsp:cNvSpPr/>
      </dsp:nvSpPr>
      <dsp:spPr>
        <a:xfrm>
          <a:off x="4105781" y="2135882"/>
          <a:ext cx="1102275" cy="11022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646F50-634E-4056-AD6E-E0D47A5D085A}">
      <dsp:nvSpPr>
        <dsp:cNvPr id="0" name=""/>
        <dsp:cNvSpPr/>
      </dsp:nvSpPr>
      <dsp:spPr>
        <a:xfrm>
          <a:off x="3474398" y="3644372"/>
          <a:ext cx="2365041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solidFill>
                <a:schemeClr val="bg1"/>
              </a:solidFill>
              <a:latin typeface="Roboto"/>
              <a:ea typeface="+mn-ea"/>
              <a:cs typeface="+mn-cs"/>
            </a:rPr>
            <a:t>Make the console suit you and your screen by resizing and / or moving each window as required</a:t>
          </a:r>
          <a:endParaRPr lang="en-US" sz="1600" kern="1200">
            <a:solidFill>
              <a:schemeClr val="bg1"/>
            </a:solidFill>
            <a:latin typeface="Roboto"/>
            <a:ea typeface="+mn-ea"/>
            <a:cs typeface="+mn-cs"/>
          </a:endParaRPr>
        </a:p>
      </dsp:txBody>
      <dsp:txXfrm>
        <a:off x="3474398" y="3644372"/>
        <a:ext cx="2365041" cy="990000"/>
      </dsp:txXfrm>
    </dsp:sp>
    <dsp:sp modelId="{EF56E95D-E786-4D05-8F05-1BC797AF1B68}">
      <dsp:nvSpPr>
        <dsp:cNvPr id="0" name=""/>
        <dsp:cNvSpPr/>
      </dsp:nvSpPr>
      <dsp:spPr>
        <a:xfrm>
          <a:off x="6983943" y="2135882"/>
          <a:ext cx="1102275" cy="11022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09B657-8170-439A-8BBB-41338B085805}">
      <dsp:nvSpPr>
        <dsp:cNvPr id="0" name=""/>
        <dsp:cNvSpPr/>
      </dsp:nvSpPr>
      <dsp:spPr>
        <a:xfrm>
          <a:off x="6310331" y="3644372"/>
          <a:ext cx="2449500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solidFill>
                <a:schemeClr val="bg1"/>
              </a:solidFill>
              <a:latin typeface="Roboto"/>
              <a:ea typeface="+mn-ea"/>
              <a:cs typeface="+mn-cs"/>
            </a:rPr>
            <a:t>Be sure to check out the useful resources list to discover related content and links</a:t>
          </a:r>
          <a:endParaRPr lang="en-US" sz="1600" kern="1200">
            <a:solidFill>
              <a:schemeClr val="bg1"/>
            </a:solidFill>
            <a:latin typeface="Roboto"/>
            <a:ea typeface="+mn-ea"/>
            <a:cs typeface="+mn-cs"/>
          </a:endParaRPr>
        </a:p>
      </dsp:txBody>
      <dsp:txXfrm>
        <a:off x="6310331" y="3644372"/>
        <a:ext cx="2449500" cy="990000"/>
      </dsp:txXfrm>
    </dsp:sp>
    <dsp:sp modelId="{6D39ADA6-4E0C-4A7F-B1C0-9DE136A5C6C3}">
      <dsp:nvSpPr>
        <dsp:cNvPr id="0" name=""/>
        <dsp:cNvSpPr/>
      </dsp:nvSpPr>
      <dsp:spPr>
        <a:xfrm>
          <a:off x="9862106" y="2135882"/>
          <a:ext cx="1102275" cy="11022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CC720B-9618-48B1-B4A5-2BEDEF5E868C}">
      <dsp:nvSpPr>
        <dsp:cNvPr id="0" name=""/>
        <dsp:cNvSpPr/>
      </dsp:nvSpPr>
      <dsp:spPr>
        <a:xfrm>
          <a:off x="9188493" y="3644372"/>
          <a:ext cx="2449500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solidFill>
                <a:schemeClr val="bg1"/>
              </a:solidFill>
              <a:latin typeface="Roboto"/>
              <a:ea typeface="+mn-ea"/>
              <a:cs typeface="+mn-cs"/>
            </a:rPr>
            <a:t>We love to hear from you, so please ask your questions in the Q&amp;A box at any time</a:t>
          </a:r>
          <a:endParaRPr lang="en-US" sz="1600" kern="1200">
            <a:solidFill>
              <a:schemeClr val="bg1"/>
            </a:solidFill>
            <a:latin typeface="Roboto"/>
            <a:ea typeface="+mn-ea"/>
            <a:cs typeface="+mn-cs"/>
          </a:endParaRPr>
        </a:p>
      </dsp:txBody>
      <dsp:txXfrm>
        <a:off x="9188493" y="3644372"/>
        <a:ext cx="2449500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svg>
</file>

<file path=ppt/media/image108.png>
</file>

<file path=ppt/media/image109.svg>
</file>

<file path=ppt/media/image110.png>
</file>

<file path=ppt/media/image111.svg>
</file>

<file path=ppt/media/image112.png>
</file>

<file path=ppt/media/image113.svg>
</file>

<file path=ppt/media/image114.jpeg>
</file>

<file path=ppt/media/image115.png>
</file>

<file path=ppt/media/image116.svg>
</file>

<file path=ppt/media/image117.png>
</file>

<file path=ppt/media/image118.svg>
</file>

<file path=ppt/media/image119.jpeg>
</file>

<file path=ppt/media/image12.png>
</file>

<file path=ppt/media/image120.jpe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3.jpeg>
</file>

<file path=ppt/media/image34.jpg>
</file>

<file path=ppt/media/image35.png>
</file>

<file path=ppt/media/image36.jpe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jpeg>
</file>

<file path=ppt/media/image6.png>
</file>

<file path=ppt/media/image60.jpeg>
</file>

<file path=ppt/media/image61.jpe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png>
</file>

<file path=ppt/media/image80.png>
</file>

<file path=ppt/media/image81.svg>
</file>

<file path=ppt/media/image82.png>
</file>

<file path=ppt/media/image83.png>
</file>

<file path=ppt/media/image84.png>
</file>

<file path=ppt/media/image85.png>
</file>

<file path=ppt/media/image86.svg>
</file>

<file path=ppt/media/image87.png>
</file>

<file path=ppt/media/image88.svg>
</file>

<file path=ppt/media/image89.png>
</file>

<file path=ppt/media/image9.svg>
</file>

<file path=ppt/media/image90.png>
</file>

<file path=ppt/media/image91.svg>
</file>

<file path=ppt/media/image92.png>
</file>

<file path=ppt/media/image93.png>
</file>

<file path=ppt/media/image94.jpeg>
</file>

<file path=ppt/media/image95.jpeg>
</file>

<file path=ppt/media/image96.png>
</file>

<file path=ppt/media/image97.sv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17F16-03E0-4122-8000-FD95B71C5CE2}" type="datetimeFigureOut">
              <a:rPr lang="en-GB" smtClean="0"/>
              <a:t>02/09/2020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16482-82AB-4570-8F23-F2E2853748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21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AoqgGAqrLpU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yPpMuUXm78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ista.com/statistics/208917/revenue-of-the-mcdonalds-corporation-since-2005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-gate.com/solutions/overview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.red-gate.com/products/dba/sql-provision/kepro-case-study.pdf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red-gate.com/products/dba/sql-data-catalog/case-studies/data-catalog-database-devops-pass" TargetMode="External"/><Relationship Id="rId5" Type="http://schemas.openxmlformats.org/officeDocument/2006/relationships/hyperlink" Target="https://assets.red-gate.com/solutions/pass-redgate-compliant-database-devops.pdf" TargetMode="External"/><Relationship Id="rId4" Type="http://schemas.openxmlformats.org/officeDocument/2006/relationships/hyperlink" Target="https://www.red-gate.com/products/dba/sql-provision/case-studies/santam-provisioning-data-faster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8CD4FD8-FADC-4186-9D78-651AA31CF23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377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https://unsplash.com/photos/FwF_fKj5tBo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16482-82AB-4570-8F23-F2E2853748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620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8CD4FD8-FADC-4186-9D78-651AA31CF23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647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030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835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2762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i="1" dirty="0"/>
              <a:t>Photo: </a:t>
            </a:r>
            <a:r>
              <a:rPr lang="en-GB" dirty="0">
                <a:hlinkClick r:id="rId3"/>
              </a:rPr>
              <a:t>https://unsplash.com/photos/AoqgGAqrLpU</a:t>
            </a:r>
            <a:endParaRPr lang="en-US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8CD4FD8-FADC-4186-9D78-651AA31CF23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856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Photo: </a:t>
            </a:r>
            <a:r>
              <a:rPr lang="en-GB">
                <a:hlinkClick r:id="rId3"/>
              </a:rPr>
              <a:t>https://unsplash.com/photos/yPpMuUXm78A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5A0735-1001-4741-87BE-B69024B6C47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3809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Sources:</a:t>
            </a:r>
          </a:p>
          <a:p>
            <a:r>
              <a:rPr lang="en-GB" dirty="0"/>
              <a:t>https://images.unsplash.com/photo-1578651714116-2a1645b70c0f?ixlib=rb-1.2.1&amp;ixid=eyJhcHBfaWQiOjEyMDd9&amp;auto=format&amp;fit=crop&amp;w=1267&amp;q=80</a:t>
            </a:r>
          </a:p>
          <a:p>
            <a:r>
              <a:rPr lang="en-GB" dirty="0"/>
              <a:t>https://images.unsplash.com/photo-1547683905-f686c993aae5?ixlib=rb-1.2.1&amp;ixid=eyJhcHBfaWQiOjEyMDd9&amp;auto=format&amp;fit=crop&amp;w=1350&amp;q=80 </a:t>
            </a:r>
          </a:p>
          <a:p>
            <a:endParaRPr lang="en-GB" dirty="0"/>
          </a:p>
          <a:p>
            <a:r>
              <a:rPr lang="en-GB" dirty="0"/>
              <a:t>McDonalds declared revenue: </a:t>
            </a:r>
            <a:r>
              <a:rPr lang="en-GB" dirty="0">
                <a:hlinkClick r:id="rId3"/>
              </a:rPr>
              <a:t>https://www.statista.com/statistics/208917/revenue-of-the-mcdonalds-corporation-since-2005/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16482-82AB-4570-8F23-F2E2853748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938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</a:t>
            </a:r>
            <a:r>
              <a:rPr lang="en-GB" dirty="0">
                <a:hlinkClick r:id="rId3"/>
              </a:rPr>
              <a:t>https://www.red-gate.com/solutions/overview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16482-82AB-4570-8F23-F2E2853748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365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Case Study Links:</a:t>
            </a:r>
          </a:p>
          <a:p>
            <a:r>
              <a:rPr lang="en-GB" dirty="0">
                <a:hlinkClick r:id="rId3"/>
              </a:rPr>
              <a:t>https://assets.red-gate.com/products/dba/sql-provision/kepro-case-study.pdf</a:t>
            </a:r>
            <a:endParaRPr lang="en-GB" dirty="0"/>
          </a:p>
          <a:p>
            <a:r>
              <a:rPr lang="en-GB" dirty="0">
                <a:hlinkClick r:id="rId4"/>
              </a:rPr>
              <a:t>https://www.red-gate.com/products/dba/sql-provision/case-studies/santam-provisioning-data-faster</a:t>
            </a:r>
            <a:endParaRPr lang="en-GB" dirty="0"/>
          </a:p>
          <a:p>
            <a:r>
              <a:rPr lang="en-GB" dirty="0">
                <a:hlinkClick r:id="rId5"/>
              </a:rPr>
              <a:t>https://assets.red-gate.com/solutions/pass-redgate-compliant-database-devops.pdf</a:t>
            </a:r>
            <a:endParaRPr lang="en-GB" dirty="0"/>
          </a:p>
          <a:p>
            <a:r>
              <a:rPr lang="en-GB" dirty="0">
                <a:hlinkClick r:id="rId6"/>
              </a:rPr>
              <a:t>https://www.red-gate.com/products/dba/sql-data-catalog/case-studies/data-catalog-database-devops-pass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16482-82AB-4570-8F23-F2E2853748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13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0306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Points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427" y="1997715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7257" y="1997715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8554536" y="1997715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427" y="471494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7257" y="471494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4536" y="471494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938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9231"/>
            <a:ext cx="10562723" cy="1054769"/>
          </a:xfrm>
        </p:spPr>
        <p:txBody>
          <a:bodyPr/>
          <a:lstStyle>
            <a:lvl1pPr algn="l"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1750773" y="289336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7438976" y="289336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750773" y="4852408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7438976" y="4852408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01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ou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86691" y="2213577"/>
            <a:ext cx="4835236" cy="8346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6574894" y="2213577"/>
            <a:ext cx="4835236" cy="8346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86691" y="4505125"/>
            <a:ext cx="4835236" cy="8346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6574894" y="4505125"/>
            <a:ext cx="4835236" cy="8346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88F85C-BE13-46D6-981C-A6B91241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50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oint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9231"/>
            <a:ext cx="10562723" cy="1054769"/>
          </a:xfrm>
        </p:spPr>
        <p:txBody>
          <a:bodyPr/>
          <a:lstStyle>
            <a:lvl1pPr algn="l"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1750773" y="3182205"/>
            <a:ext cx="2846387" cy="46535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7438976" y="3182205"/>
            <a:ext cx="2846387" cy="46535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750773" y="5466324"/>
            <a:ext cx="2846387" cy="46535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7438976" y="5466324"/>
            <a:ext cx="2846387" cy="46535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33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9231"/>
            <a:ext cx="10562723" cy="1054769"/>
          </a:xfrm>
        </p:spPr>
        <p:txBody>
          <a:bodyPr/>
          <a:lstStyle>
            <a:lvl1pPr algn="l"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786ABC-B889-43B8-A561-E86F226747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19357" y="1636872"/>
            <a:ext cx="9281565" cy="1081084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66D2BE3-12DA-482F-9212-AE0EAF4A66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19356" y="2932272"/>
            <a:ext cx="9281565" cy="1081084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0532371-1E5F-4C1A-B089-9BB4126123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19356" y="4243020"/>
            <a:ext cx="9281565" cy="1081084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5260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A857A1-BBC5-464D-92CA-87100A33F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10078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76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58103" cy="396557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dirty="0"/>
            </a:lvl1pPr>
            <a:lvl2pPr>
              <a:lnSpc>
                <a:spcPct val="100000"/>
              </a:lnSpc>
              <a:defRPr lang="en-US" dirty="0"/>
            </a:lvl2pPr>
            <a:lvl3pPr>
              <a:lnSpc>
                <a:spcPct val="100000"/>
              </a:lnSpc>
              <a:defRPr lang="en-US" dirty="0"/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106510" y="1825625"/>
            <a:ext cx="5058103" cy="396557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dirty="0"/>
            </a:lvl1pPr>
            <a:lvl2pPr>
              <a:lnSpc>
                <a:spcPct val="100000"/>
              </a:lnSpc>
              <a:defRPr lang="en-US" dirty="0"/>
            </a:lvl2pPr>
            <a:lvl3pPr>
              <a:lnSpc>
                <a:spcPct val="100000"/>
              </a:lnSpc>
              <a:defRPr lang="en-US" dirty="0"/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602688-FC63-4826-8B21-569DE79F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739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9231"/>
            <a:ext cx="10562723" cy="1054769"/>
          </a:xfrm>
        </p:spPr>
        <p:txBody>
          <a:bodyPr/>
          <a:lstStyle>
            <a:lvl1pPr algn="l"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B8DB2-1091-1A4E-9A4C-67B2326682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14222" y="1790700"/>
            <a:ext cx="8586700" cy="1231900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50BD79D-F3B6-F046-9E40-7F725CD0DF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14221" y="3086100"/>
            <a:ext cx="8586700" cy="1231900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C34CA0C-207C-EA4C-A82F-CCE1EF8AB9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14221" y="4396848"/>
            <a:ext cx="8586700" cy="1231900"/>
          </a:xfrm>
        </p:spPr>
        <p:txBody>
          <a:bodyPr anchor="ctr">
            <a:normAutofit/>
          </a:bodyPr>
          <a:lstStyle>
            <a:lvl1pPr marL="0" indent="0">
              <a:buNone/>
              <a:defRPr lang="en-US" dirty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9115A3-EE9F-4E6E-AD8B-23E7380D4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868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1096963"/>
            <a:ext cx="9753600" cy="3703638"/>
          </a:xfrm>
        </p:spPr>
        <p:txBody>
          <a:bodyPr anchor="t"/>
          <a:lstStyle>
            <a:lvl1pPr algn="ctr">
              <a:lnSpc>
                <a:spcPct val="120000"/>
              </a:lnSpc>
              <a:defRPr sz="6000" b="0" i="0" baseline="0">
                <a:solidFill>
                  <a:srgbClr val="292929"/>
                </a:solidFill>
                <a:latin typeface="Roboto Regular"/>
                <a:cs typeface="Roboto Regular"/>
              </a:defRPr>
            </a:lvl1pPr>
          </a:lstStyle>
          <a:p>
            <a:r>
              <a:rPr lang="en-US"/>
              <a:t>“A very wise and interesting quote from someone great can go in this text box.”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30300" y="5024438"/>
            <a:ext cx="9817100" cy="881062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Pete Woodhouse</a:t>
            </a:r>
          </a:p>
        </p:txBody>
      </p:sp>
    </p:spTree>
    <p:extLst>
      <p:ext uri="{BB962C8B-B14F-4D97-AF65-F5344CB8AC3E}">
        <p14:creationId xmlns:p14="http://schemas.microsoft.com/office/powerpoint/2010/main" val="563537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reaker page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596900"/>
            <a:ext cx="9753600" cy="4965699"/>
          </a:xfrm>
        </p:spPr>
        <p:txBody>
          <a:bodyPr anchor="ctr"/>
          <a:lstStyle>
            <a:lvl1pPr algn="ctr">
              <a:lnSpc>
                <a:spcPct val="12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This is a breaker page, it can be used to split topics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CA4D81-32C8-45BA-9160-C9FA7A904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94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d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0043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go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8387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72991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86DE897-E97C-401F-A7BC-FB9A620C11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E19EFE7-2B9C-4338-ABE2-60E806BA7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4227" y="3006581"/>
            <a:ext cx="7602607" cy="84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698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89659BF4-F648-4466-AC0A-1765AEEF5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5165" y="3006685"/>
            <a:ext cx="7601669" cy="84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110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A7BB74-BB99-43FF-9332-E3579BACD2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7C7D0BF-BBD6-4703-AC6E-5B3A58457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0198" y="6111725"/>
            <a:ext cx="3744666" cy="41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945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982B2345-7565-4B06-9697-5A898DD4F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0204" y="6111725"/>
            <a:ext cx="3744660" cy="41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866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1807101-3B56-4297-B24E-D2A95DA520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801C024-18E0-4E30-B43D-BB28FE1C0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44351" y="1162877"/>
            <a:ext cx="4217952" cy="38961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60CD13-DEB9-4D50-856A-5B00B470BD3F}"/>
              </a:ext>
            </a:extLst>
          </p:cNvPr>
          <p:cNvSpPr txBox="1"/>
          <p:nvPr/>
        </p:nvSpPr>
        <p:spPr>
          <a:xfrm>
            <a:off x="3673509" y="5339894"/>
            <a:ext cx="475963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www.red-gate.com/hub</a:t>
            </a:r>
            <a:endParaRPr lang="en-GB" sz="3400" b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8198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64947-4B76-4554-B205-18477DE94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0374F2-7B68-4048-97F4-951D69683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10E5E-FE29-4107-A300-9DEF8CB5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B719F-12A5-4934-91AA-B0DAA2D5388A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E368F-0B60-40F8-A713-F6B64E5A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65AAD-AC59-4C9E-BEA3-BEA98FEEF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C6B1A-F528-419D-B8F2-7DE6F374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794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3B446-6A3A-48B6-9BF5-7806F3D1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113E8-9273-4B9F-8DD5-F2CF0A1AC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513A4-3918-4F54-86C4-94C8A457E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B719F-12A5-4934-91AA-B0DAA2D5388A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C4712-9B11-4E97-A0C4-3CE6CD99C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5BC26-9A74-4062-9201-EFF24169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C6B1A-F528-419D-B8F2-7DE6F374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079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 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4688379" y="12064"/>
            <a:ext cx="7503621" cy="6839347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525" y="2438945"/>
            <a:ext cx="4331368" cy="627904"/>
          </a:xfrm>
        </p:spPr>
        <p:txBody>
          <a:bodyPr anchor="b"/>
          <a:lstStyle>
            <a:lvl1pPr algn="l">
              <a:defRPr sz="3733"/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755" y="3194534"/>
            <a:ext cx="4330700" cy="540913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133" b="0" i="0" u="none" strike="noStrike" kern="1200" cap="none" spc="0" normalizeH="0" baseline="0" dirty="0">
                <a:ln>
                  <a:noFill/>
                </a:ln>
                <a:solidFill>
                  <a:srgbClr val="CD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57567" y="3987155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525" y="453292"/>
            <a:ext cx="1924051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657567" y="4600972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A938C822-20B7-FC4A-9832-1418F34C17C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86979" y="3194534"/>
            <a:ext cx="4330700" cy="540913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133" b="0" i="0" u="none" strike="noStrike" kern="1200" cap="none" spc="0" normalizeH="0" baseline="0" dirty="0">
                <a:ln>
                  <a:noFill/>
                </a:ln>
                <a:solidFill>
                  <a:srgbClr val="CD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9" name="Picture Placeholder 38">
            <a:extLst>
              <a:ext uri="{FF2B5EF4-FFF2-40B4-BE49-F238E27FC236}">
                <a16:creationId xmlns:a16="http://schemas.microsoft.com/office/drawing/2014/main" id="{5A404472-35A3-8A4B-BA38-2041930CBC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686749" y="453292"/>
            <a:ext cx="1924051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94680E0F-6A7C-E146-952C-F3175B1A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7567" y="5828605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@</a:t>
            </a:r>
            <a:r>
              <a:rPr lang="en-US" err="1"/>
              <a:t>twitterifyoulike</a:t>
            </a:r>
            <a:endParaRPr lang="en-US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6D01FEBB-EDE7-454C-B115-1C0826FC149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567" y="5214789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err="1"/>
              <a:t>youremail@place.com</a:t>
            </a:r>
            <a:endParaRPr lang="en-US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F6191A29-814A-5642-BC1B-7F97E8B9380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439879" y="4938020"/>
            <a:ext cx="3731691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@</a:t>
            </a:r>
            <a:r>
              <a:rPr lang="en-US" err="1"/>
              <a:t>twitterifyoulike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7B460-9B8E-184E-8973-1D6C549D022E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686750" y="2438199"/>
            <a:ext cx="4330700" cy="628651"/>
          </a:xfr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733" b="0" i="0" kern="1200" dirty="0">
                <a:solidFill>
                  <a:srgbClr val="191919"/>
                </a:solidFill>
                <a:latin typeface="Roboto Medium"/>
                <a:ea typeface="+mj-ea"/>
                <a:cs typeface="Roboto Medium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BB40FD3D-4342-0E4A-8B3A-11AE2337D9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686749" y="3973853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40A2BE89-75E6-EC4F-A876-930A4939F65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86749" y="4587671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57" name="Text Placeholder 17">
            <a:extLst>
              <a:ext uri="{FF2B5EF4-FFF2-40B4-BE49-F238E27FC236}">
                <a16:creationId xmlns:a16="http://schemas.microsoft.com/office/drawing/2014/main" id="{0EF5BCCD-03A9-0948-B454-8163E68EF73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686749" y="5815304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@</a:t>
            </a:r>
            <a:r>
              <a:rPr lang="en-US" err="1"/>
              <a:t>twitterifyoulike</a:t>
            </a:r>
            <a:endParaRPr lang="en-US"/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23CC454D-8377-1A46-A1AC-9463A9669C5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686749" y="5201488"/>
            <a:ext cx="4331368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err="1"/>
              <a:t>youremail@place.com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22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91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611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1503363"/>
            <a:ext cx="9753600" cy="2387600"/>
          </a:xfrm>
        </p:spPr>
        <p:txBody>
          <a:bodyPr anchor="ctr"/>
          <a:lstStyle>
            <a:lvl1pPr algn="ctr">
              <a:lnSpc>
                <a:spcPct val="11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400" y="4059238"/>
            <a:ext cx="98171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Roboto Regular"/>
                <a:cs typeface="Roboto Regular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57732" y="5642111"/>
            <a:ext cx="2662766" cy="635931"/>
          </a:xfrm>
          <a:prstGeom prst="rect">
            <a:avLst/>
          </a:prstGeom>
        </p:spPr>
      </p:pic>
      <p:pic>
        <p:nvPicPr>
          <p:cNvPr id="5" name="Picture 2" descr="The Credit Suisse Hedge Fund Index finished down 1.31% in June">
            <a:extLst>
              <a:ext uri="{FF2B5EF4-FFF2-40B4-BE49-F238E27FC236}">
                <a16:creationId xmlns:a16="http://schemas.microsoft.com/office/drawing/2014/main" id="{5F5D288F-1A39-405A-B170-98B69F5EF2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2" y="5642111"/>
            <a:ext cx="2117766" cy="74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55692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457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2796" y="2802468"/>
            <a:ext cx="5246828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4164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91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rgbClr val="636363"/>
                </a:solidFill>
              </a:defRPr>
            </a:lvl1pPr>
            <a:lvl2pPr>
              <a:defRPr>
                <a:solidFill>
                  <a:srgbClr val="636363"/>
                </a:solidFill>
              </a:defRPr>
            </a:lvl2pPr>
            <a:lvl3pPr>
              <a:defRPr>
                <a:solidFill>
                  <a:srgbClr val="636363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4982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s"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1762125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9191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959100"/>
            <a:ext cx="10515600" cy="3238500"/>
          </a:xfrm>
        </p:spPr>
        <p:txBody>
          <a:bodyPr>
            <a:normAutofit/>
          </a:bodyPr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856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808133"/>
            <a:ext cx="12191999" cy="1049867"/>
          </a:xfrm>
          <a:prstGeom prst="rect">
            <a:avLst/>
          </a:prstGeom>
          <a:solidFill>
            <a:srgbClr val="CC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  <p:pic>
        <p:nvPicPr>
          <p:cNvPr id="7" name="Picture 2" descr="The Credit Suisse Hedge Fund Index finished down 1.31% in June">
            <a:extLst>
              <a:ext uri="{FF2B5EF4-FFF2-40B4-BE49-F238E27FC236}">
                <a16:creationId xmlns:a16="http://schemas.microsoft.com/office/drawing/2014/main" id="{04EF1D83-5AC5-42F6-BF02-CC23A10571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20" y="5962457"/>
            <a:ext cx="2117766" cy="74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4636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1096963"/>
            <a:ext cx="9753600" cy="3703638"/>
          </a:xfrm>
        </p:spPr>
        <p:txBody>
          <a:bodyPr anchor="t"/>
          <a:lstStyle>
            <a:lvl1pPr algn="ctr">
              <a:lnSpc>
                <a:spcPct val="120000"/>
              </a:lnSpc>
              <a:defRPr sz="6000" b="0" i="0" baseline="0">
                <a:solidFill>
                  <a:srgbClr val="292929"/>
                </a:solidFill>
                <a:latin typeface="Roboto Regular"/>
                <a:cs typeface="Roboto Regular"/>
              </a:defRPr>
            </a:lvl1pPr>
          </a:lstStyle>
          <a:p>
            <a:r>
              <a:rPr lang="en-US"/>
              <a:t>“A very wise and interesting quote from someone great can go in this text box.”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30300" y="5024438"/>
            <a:ext cx="9817100" cy="881062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Pete Woodhouse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500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ag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596900"/>
            <a:ext cx="9753600" cy="4965699"/>
          </a:xfrm>
        </p:spPr>
        <p:txBody>
          <a:bodyPr anchor="ctr"/>
          <a:lstStyle>
            <a:lvl1pPr algn="ctr">
              <a:lnSpc>
                <a:spcPct val="12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This is a breaker page, it can be used to split topics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532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911600" y="1096963"/>
            <a:ext cx="7226300" cy="3051704"/>
          </a:xfrm>
        </p:spPr>
        <p:txBody>
          <a:bodyPr anchor="t">
            <a:normAutofit/>
          </a:bodyPr>
          <a:lstStyle>
            <a:lvl1pPr algn="l">
              <a:lnSpc>
                <a:spcPct val="120000"/>
              </a:lnSpc>
              <a:defRPr sz="4000" b="0" i="0" baseline="0">
                <a:solidFill>
                  <a:srgbClr val="292929"/>
                </a:solidFill>
                <a:latin typeface="Roboto Regular"/>
                <a:cs typeface="Roboto Regular"/>
              </a:defRPr>
            </a:lvl1pPr>
          </a:lstStyle>
          <a:p>
            <a:r>
              <a:rPr lang="en-US"/>
              <a:t>“A very wise and interesting quote from someone great can go in this text box.”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15834" y="4355571"/>
            <a:ext cx="4406900" cy="859895"/>
          </a:xfrm>
        </p:spPr>
        <p:txBody>
          <a:bodyPr/>
          <a:lstStyle>
            <a:lvl1pPr marL="0" indent="0" algn="l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Pete Woodhouse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152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1503363"/>
            <a:ext cx="9753600" cy="2387600"/>
          </a:xfrm>
        </p:spPr>
        <p:txBody>
          <a:bodyPr anchor="ctr"/>
          <a:lstStyle>
            <a:lvl1pPr algn="ctr">
              <a:lnSpc>
                <a:spcPct val="11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400" y="4059238"/>
            <a:ext cx="98171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Roboto Regular"/>
                <a:cs typeface="Roboto Regular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7732" y="5642111"/>
            <a:ext cx="2662766" cy="63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1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02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796" y="2802468"/>
            <a:ext cx="5246828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9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6A8475-C8E3-5A42-825F-FF6E5855407F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71758-2E52-4942-A1B8-B4035CEF86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7785" y="514352"/>
            <a:ext cx="1924049" cy="1924049"/>
          </a:xfrm>
          <a:prstGeom prst="round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bg2"/>
                </a:solidFill>
                <a:latin typeface="Roboto Light" panose="02000000000000000000" pitchFamily="2" charset="0"/>
              </a:defRPr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3D2AFCB0-B95D-F84C-91FE-5AA4A5F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6" y="2674496"/>
            <a:ext cx="5445189" cy="596555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Roboto Medium" panose="02000000000000000000" pitchFamily="2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4914BB13-04BF-404C-AA9E-28E69E1D6E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9025" y="3407400"/>
            <a:ext cx="5436992" cy="10329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rgbClr val="CC0000"/>
                </a:solidFill>
                <a:latin typeface="Roboto Medium" panose="02000000000000000000" pitchFamily="2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</a:t>
            </a:r>
            <a:br>
              <a:rPr lang="en-US"/>
            </a:br>
            <a:r>
              <a:rPr lang="en-US"/>
              <a:t>Company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242CE12-E6F8-964F-9232-CEBB0225A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7471" y="4798104"/>
            <a:ext cx="4868547" cy="14252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n-US" sz="2400" b="0" i="0" kern="1200" dirty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/</a:t>
            </a:r>
            <a:r>
              <a:rPr lang="en-US" err="1"/>
              <a:t>yourname</a:t>
            </a:r>
            <a:endParaRPr lang="en-US"/>
          </a:p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  <a:p>
            <a:pPr lvl="0"/>
            <a:r>
              <a:rPr lang="en-US" err="1"/>
              <a:t>yourname</a:t>
            </a:r>
            <a:endParaRPr lang="en-US"/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4C9BAD48-11ED-1C45-8E0B-00EE221E2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5" y="3667942"/>
            <a:ext cx="3998568" cy="2409140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lang="en-US" sz="3200" b="0" i="0" kern="1200" spc="27" dirty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E3F1CDDB-E2E2-5E44-A257-9D44C51E2C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5" y="780875"/>
            <a:ext cx="3998568" cy="2409140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lang="en-US" sz="3200" b="0" i="0" kern="1200" spc="27" dirty="0">
                <a:solidFill>
                  <a:schemeClr val="tx1"/>
                </a:solidFill>
                <a:latin typeface="Roboto" panose="02000000000000000000" pitchFamily="2" charset="0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2051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0560"/>
            <a:ext cx="4780280" cy="5506403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540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595D476-25DF-A549-BC14-ADD7F62F4C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8584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8196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9231"/>
            <a:ext cx="10562723" cy="1054769"/>
          </a:xfrm>
        </p:spPr>
        <p:txBody>
          <a:bodyPr/>
          <a:lstStyle>
            <a:lvl1pPr algn="l">
              <a:defRPr lang="en-US" dirty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427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7257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8554536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427" y="464882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7257" y="464882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4536" y="4648829"/>
            <a:ext cx="2846387" cy="830997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Regular"/>
                <a:ea typeface="Roboto Regular"/>
                <a:cs typeface="Roboto Regular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marL="0" lvl="0" indent="0" algn="ctr" rtl="0" fontAlgn="base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656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5A6F-66E5-4952-83A7-8DCF78C5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49E28-CCD6-40FB-9C0E-60B3C1124B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731DF-10FD-42E2-AC8D-82FA94D02B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9D9A1-9101-47B5-9977-28A7AA5C9850}" type="datetimeFigureOut">
              <a:rPr lang="en-GB" smtClean="0"/>
              <a:t>02/09/2020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BFC7F-A8F6-4D4D-96C2-A680A6FFB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F572F-3306-49E7-8C35-1B347796E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5AAD5-5A2D-4F14-8F93-D37D108481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31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10832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0" i="0" kern="1200">
          <a:solidFill>
            <a:srgbClr val="191919"/>
          </a:solidFill>
          <a:latin typeface="Roboto Medium"/>
          <a:ea typeface="+mj-ea"/>
          <a:cs typeface="Roboto Medium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00000"/>
        </a:lnSpc>
        <a:spcBef>
          <a:spcPts val="1000"/>
        </a:spcBef>
        <a:spcAft>
          <a:spcPts val="30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bg2">
              <a:lumMod val="25000"/>
            </a:schemeClr>
          </a:solidFill>
          <a:latin typeface="Roboto Regular"/>
          <a:ea typeface="+mn-ea"/>
          <a:cs typeface="Roboto Regular"/>
        </a:defRPr>
      </a:lvl1pPr>
      <a:lvl2pPr marL="914400" indent="-457200" algn="l" rtl="0" eaLnBrk="1" fontAlgn="base" hangingPunct="1">
        <a:lnSpc>
          <a:spcPct val="100000"/>
        </a:lnSpc>
        <a:spcBef>
          <a:spcPts val="500"/>
        </a:spcBef>
        <a:spcAft>
          <a:spcPts val="30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bg2">
              <a:lumMod val="25000"/>
            </a:schemeClr>
          </a:solidFill>
          <a:latin typeface="Roboto Regular"/>
          <a:ea typeface="+mn-ea"/>
          <a:cs typeface="Roboto Regular"/>
        </a:defRPr>
      </a:lvl2pPr>
      <a:lvl3pPr marL="1257300" indent="-342900" algn="l" rtl="0" eaLnBrk="1" fontAlgn="base" hangingPunct="1">
        <a:lnSpc>
          <a:spcPct val="100000"/>
        </a:lnSpc>
        <a:spcBef>
          <a:spcPts val="500"/>
        </a:spcBef>
        <a:spcAft>
          <a:spcPts val="30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bg2">
              <a:lumMod val="25000"/>
            </a:schemeClr>
          </a:solidFill>
          <a:latin typeface="Roboto Regular"/>
          <a:ea typeface="+mn-ea"/>
          <a:cs typeface="Roboto Regular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2647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000" b="0" i="0" kern="1200">
          <a:solidFill>
            <a:srgbClr val="191919"/>
          </a:solidFill>
          <a:latin typeface="Roboto Medium"/>
          <a:ea typeface="+mj-ea"/>
          <a:cs typeface="Roboto Medium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fontAlgn="base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rgbClr val="191919"/>
          </a:solidFill>
          <a:latin typeface="Roboto Regular"/>
          <a:ea typeface="+mn-ea"/>
          <a:cs typeface="Roboto Regular"/>
        </a:defRPr>
      </a:lvl1pPr>
      <a:lvl2pPr marL="914400" indent="-4572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rgbClr val="191919"/>
          </a:solidFill>
          <a:latin typeface="Roboto Regular"/>
          <a:ea typeface="+mn-ea"/>
          <a:cs typeface="Roboto Regular"/>
        </a:defRPr>
      </a:lvl2pPr>
      <a:lvl3pPr marL="1257300" indent="-3429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rgbClr val="191919"/>
          </a:solidFill>
          <a:latin typeface="Roboto Regular"/>
          <a:ea typeface="+mn-ea"/>
          <a:cs typeface="Roboto Regular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sv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svg"/><Relationship Id="rId13" Type="http://schemas.openxmlformats.org/officeDocument/2006/relationships/image" Target="../media/image33.jpeg"/><Relationship Id="rId3" Type="http://schemas.openxmlformats.org/officeDocument/2006/relationships/image" Target="../media/image60.jpeg"/><Relationship Id="rId7" Type="http://schemas.openxmlformats.org/officeDocument/2006/relationships/image" Target="../media/image64.png"/><Relationship Id="rId12" Type="http://schemas.openxmlformats.org/officeDocument/2006/relationships/image" Target="../media/image69.svg"/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3.svg"/><Relationship Id="rId11" Type="http://schemas.openxmlformats.org/officeDocument/2006/relationships/image" Target="../media/image68.png"/><Relationship Id="rId5" Type="http://schemas.openxmlformats.org/officeDocument/2006/relationships/image" Target="../media/image62.png"/><Relationship Id="rId10" Type="http://schemas.openxmlformats.org/officeDocument/2006/relationships/image" Target="../media/image67.svg"/><Relationship Id="rId4" Type="http://schemas.openxmlformats.org/officeDocument/2006/relationships/image" Target="../media/image61.jpeg"/><Relationship Id="rId9" Type="http://schemas.openxmlformats.org/officeDocument/2006/relationships/image" Target="../media/image6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13" Type="http://schemas.openxmlformats.org/officeDocument/2006/relationships/image" Target="../media/image79.svg"/><Relationship Id="rId3" Type="http://schemas.openxmlformats.org/officeDocument/2006/relationships/image" Target="../media/image71.svg"/><Relationship Id="rId7" Type="http://schemas.openxmlformats.org/officeDocument/2006/relationships/image" Target="../media/image73.svg"/><Relationship Id="rId12" Type="http://schemas.openxmlformats.org/officeDocument/2006/relationships/image" Target="../media/image7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2.png"/><Relationship Id="rId11" Type="http://schemas.openxmlformats.org/officeDocument/2006/relationships/image" Target="../media/image77.svg"/><Relationship Id="rId5" Type="http://schemas.openxmlformats.org/officeDocument/2006/relationships/image" Target="../media/image46.svg"/><Relationship Id="rId10" Type="http://schemas.openxmlformats.org/officeDocument/2006/relationships/image" Target="../media/image76.png"/><Relationship Id="rId4" Type="http://schemas.openxmlformats.org/officeDocument/2006/relationships/image" Target="../media/image45.png"/><Relationship Id="rId9" Type="http://schemas.openxmlformats.org/officeDocument/2006/relationships/image" Target="../media/image75.svg"/><Relationship Id="rId14" Type="http://schemas.openxmlformats.org/officeDocument/2006/relationships/image" Target="../media/image3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svg"/><Relationship Id="rId3" Type="http://schemas.openxmlformats.org/officeDocument/2006/relationships/image" Target="../media/image81.svg"/><Relationship Id="rId7" Type="http://schemas.openxmlformats.org/officeDocument/2006/relationships/image" Target="../media/image8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4.png"/><Relationship Id="rId11" Type="http://schemas.openxmlformats.org/officeDocument/2006/relationships/image" Target="../media/image33.jpeg"/><Relationship Id="rId5" Type="http://schemas.openxmlformats.org/officeDocument/2006/relationships/image" Target="../media/image83.png"/><Relationship Id="rId10" Type="http://schemas.openxmlformats.org/officeDocument/2006/relationships/image" Target="../media/image88.svg"/><Relationship Id="rId4" Type="http://schemas.openxmlformats.org/officeDocument/2006/relationships/image" Target="../media/image82.png"/><Relationship Id="rId9" Type="http://schemas.openxmlformats.org/officeDocument/2006/relationships/image" Target="../media/image8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52.svg"/><Relationship Id="rId18" Type="http://schemas.openxmlformats.org/officeDocument/2006/relationships/image" Target="../media/image33.jpe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12" Type="http://schemas.openxmlformats.org/officeDocument/2006/relationships/image" Target="../media/image51.png"/><Relationship Id="rId17" Type="http://schemas.openxmlformats.org/officeDocument/2006/relationships/image" Target="../media/image58.svg"/><Relationship Id="rId2" Type="http://schemas.openxmlformats.org/officeDocument/2006/relationships/image" Target="../media/image37.png"/><Relationship Id="rId16" Type="http://schemas.openxmlformats.org/officeDocument/2006/relationships/image" Target="../media/image5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1.png"/><Relationship Id="rId11" Type="http://schemas.openxmlformats.org/officeDocument/2006/relationships/image" Target="../media/image50.svg"/><Relationship Id="rId5" Type="http://schemas.openxmlformats.org/officeDocument/2006/relationships/image" Target="../media/image40.svg"/><Relationship Id="rId15" Type="http://schemas.openxmlformats.org/officeDocument/2006/relationships/image" Target="../media/image54.svg"/><Relationship Id="rId10" Type="http://schemas.openxmlformats.org/officeDocument/2006/relationships/image" Target="../media/image49.png"/><Relationship Id="rId4" Type="http://schemas.openxmlformats.org/officeDocument/2006/relationships/image" Target="../media/image39.png"/><Relationship Id="rId9" Type="http://schemas.openxmlformats.org/officeDocument/2006/relationships/image" Target="../media/image44.svg"/><Relationship Id="rId14" Type="http://schemas.openxmlformats.org/officeDocument/2006/relationships/image" Target="../media/image5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91.svg"/><Relationship Id="rId7" Type="http://schemas.openxmlformats.org/officeDocument/2006/relationships/image" Target="../media/image46.sv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3.png"/><Relationship Id="rId5" Type="http://schemas.openxmlformats.org/officeDocument/2006/relationships/image" Target="../media/image58.svg"/><Relationship Id="rId4" Type="http://schemas.openxmlformats.org/officeDocument/2006/relationships/image" Target="../media/image9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svg"/><Relationship Id="rId3" Type="http://schemas.openxmlformats.org/officeDocument/2006/relationships/image" Target="../media/image94.jpe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7.svg"/><Relationship Id="rId5" Type="http://schemas.openxmlformats.org/officeDocument/2006/relationships/image" Target="../media/image96.png"/><Relationship Id="rId4" Type="http://schemas.openxmlformats.org/officeDocument/2006/relationships/image" Target="../media/image95.jpeg"/><Relationship Id="rId9" Type="http://schemas.openxmlformats.org/officeDocument/2006/relationships/image" Target="../media/image33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svg"/><Relationship Id="rId3" Type="http://schemas.openxmlformats.org/officeDocument/2006/relationships/image" Target="../media/image83.png"/><Relationship Id="rId7" Type="http://schemas.openxmlformats.org/officeDocument/2006/relationships/image" Target="../media/image87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6.svg"/><Relationship Id="rId5" Type="http://schemas.openxmlformats.org/officeDocument/2006/relationships/image" Target="../media/image85.png"/><Relationship Id="rId4" Type="http://schemas.openxmlformats.org/officeDocument/2006/relationships/image" Target="../media/image84.png"/><Relationship Id="rId9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3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42.svg"/><Relationship Id="rId7" Type="http://schemas.openxmlformats.org/officeDocument/2006/relationships/image" Target="../media/image109.svg"/><Relationship Id="rId12" Type="http://schemas.openxmlformats.org/officeDocument/2006/relationships/image" Target="../media/image33.jpeg"/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8.png"/><Relationship Id="rId11" Type="http://schemas.openxmlformats.org/officeDocument/2006/relationships/image" Target="../media/image113.svg"/><Relationship Id="rId5" Type="http://schemas.openxmlformats.org/officeDocument/2006/relationships/image" Target="../media/image107.svg"/><Relationship Id="rId10" Type="http://schemas.openxmlformats.org/officeDocument/2006/relationships/image" Target="../media/image112.png"/><Relationship Id="rId4" Type="http://schemas.openxmlformats.org/officeDocument/2006/relationships/image" Target="../media/image106.png"/><Relationship Id="rId9" Type="http://schemas.openxmlformats.org/officeDocument/2006/relationships/image" Target="../media/image111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4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48.svg"/><Relationship Id="rId7" Type="http://schemas.openxmlformats.org/officeDocument/2006/relationships/image" Target="../media/image118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7.png"/><Relationship Id="rId5" Type="http://schemas.openxmlformats.org/officeDocument/2006/relationships/image" Target="../media/image116.svg"/><Relationship Id="rId4" Type="http://schemas.openxmlformats.org/officeDocument/2006/relationships/image" Target="../media/image1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Relationship Id="rId9" Type="http://schemas.openxmlformats.org/officeDocument/2006/relationships/image" Target="../media/image3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sv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12" Type="http://schemas.openxmlformats.org/officeDocument/2006/relationships/image" Target="../media/image4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1.png"/><Relationship Id="rId11" Type="http://schemas.openxmlformats.org/officeDocument/2006/relationships/image" Target="../media/image46.sv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svg"/><Relationship Id="rId14" Type="http://schemas.openxmlformats.org/officeDocument/2006/relationships/image" Target="../media/image3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image" Target="../media/image58.svg"/><Relationship Id="rId3" Type="http://schemas.openxmlformats.org/officeDocument/2006/relationships/image" Target="../media/image50.svg"/><Relationship Id="rId7" Type="http://schemas.openxmlformats.org/officeDocument/2006/relationships/image" Target="../media/image54.svg"/><Relationship Id="rId12" Type="http://schemas.openxmlformats.org/officeDocument/2006/relationships/image" Target="../media/image5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3.png"/><Relationship Id="rId11" Type="http://schemas.openxmlformats.org/officeDocument/2006/relationships/image" Target="../media/image56.svg"/><Relationship Id="rId5" Type="http://schemas.openxmlformats.org/officeDocument/2006/relationships/image" Target="../media/image52.svg"/><Relationship Id="rId10" Type="http://schemas.openxmlformats.org/officeDocument/2006/relationships/image" Target="../media/image55.png"/><Relationship Id="rId4" Type="http://schemas.openxmlformats.org/officeDocument/2006/relationships/image" Target="../media/image51.png"/><Relationship Id="rId9" Type="http://schemas.openxmlformats.org/officeDocument/2006/relationships/image" Target="../media/image42.svg"/><Relationship Id="rId14" Type="http://schemas.openxmlformats.org/officeDocument/2006/relationships/image" Target="../media/image3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5AFDD12-4785-44E4-882A-F99D69B17A04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1"/>
            </p:custDataLst>
          </p:nvPr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4274" b="40836"/>
          <a:stretch/>
        </p:blipFill>
        <p:spPr>
          <a:xfrm>
            <a:off x="-1" y="0"/>
            <a:ext cx="12214687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D65FC1-854A-4DBE-BD96-6DEE44795854}"/>
              </a:ext>
            </a:extLst>
          </p:cNvPr>
          <p:cNvSpPr>
            <a:spLocks noGrp="1" noSelect="1" noRot="1" noMove="1" noResize="1" noEditPoints="1" noAdjustHandles="1" noChangeArrowheads="1" noChangeShapeType="1" noTextEdit="1"/>
          </p:cNvSpPr>
          <p:nvPr>
            <p:custDataLst>
              <p:tags r:id="rId2"/>
            </p:custDataLst>
          </p:nvPr>
        </p:nvSpPr>
        <p:spPr>
          <a:xfrm>
            <a:off x="883920" y="822960"/>
            <a:ext cx="6766560" cy="332232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8938C6-E3F4-42C5-871D-EFBE78B30F2F}"/>
              </a:ext>
            </a:extLst>
          </p:cNvPr>
          <p:cNvSpPr txBox="1"/>
          <p:nvPr/>
        </p:nvSpPr>
        <p:spPr>
          <a:xfrm>
            <a:off x="883920" y="1560126"/>
            <a:ext cx="8839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6000" b="1">
                <a:solidFill>
                  <a:prstClr val="white"/>
                </a:solidFill>
                <a:latin typeface="gatebase Medium"/>
                <a:ea typeface="+mj-ea"/>
              </a:rPr>
              <a:t>Don’t let POPIA slow down your Database DevOps</a:t>
            </a:r>
            <a:endParaRPr lang="en-US" sz="60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1948B3B-2E71-4976-A99D-C6A3A45E73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2140" y="545792"/>
            <a:ext cx="1517173" cy="362549"/>
          </a:xfrm>
          <a:prstGeom prst="rect">
            <a:avLst/>
          </a:prstGeom>
        </p:spPr>
      </p:pic>
      <p:pic>
        <p:nvPicPr>
          <p:cNvPr id="6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8A5EAC6-2D4D-4A3B-A298-0F1E1AA0E5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09901" y="406545"/>
            <a:ext cx="2377787" cy="98800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13A3698-CAAB-45F2-B800-68241DDA0D07}"/>
              </a:ext>
            </a:extLst>
          </p:cNvPr>
          <p:cNvCxnSpPr/>
          <p:nvPr/>
        </p:nvCxnSpPr>
        <p:spPr>
          <a:xfrm>
            <a:off x="2196805" y="403053"/>
            <a:ext cx="0" cy="588817"/>
          </a:xfrm>
          <a:prstGeom prst="straightConnector1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722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FCE52-AE4C-4AA5-998F-165E34689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Key 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2A708-5D63-442A-B05A-E5D4BF87D7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19163" y="1564513"/>
            <a:ext cx="6368313" cy="1093788"/>
          </a:xfrm>
        </p:spPr>
        <p:txBody>
          <a:bodyPr>
            <a:normAutofit/>
          </a:bodyPr>
          <a:lstStyle/>
          <a:p>
            <a:r>
              <a:rPr lang="en-GB" dirty="0"/>
              <a:t>Business Applications were not </a:t>
            </a:r>
            <a:r>
              <a:rPr lang="en-GB"/>
              <a:t>designed</a:t>
            </a:r>
            <a:r>
              <a:rPr lang="en-GB" dirty="0"/>
              <a:t> to handle POPIA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34947-CEF4-43C8-BBA0-E14CDD6C01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9635" y="4036367"/>
            <a:ext cx="5829337" cy="1093788"/>
          </a:xfrm>
        </p:spPr>
        <p:txBody>
          <a:bodyPr>
            <a:normAutofit/>
          </a:bodyPr>
          <a:lstStyle/>
          <a:p>
            <a:r>
              <a:rPr lang="en-GB"/>
              <a:t>This is a hot potato someone must own and hold onto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014A46-C323-488A-97B0-C67455644F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59502" y="5260653"/>
            <a:ext cx="6582045" cy="1093788"/>
          </a:xfrm>
        </p:spPr>
        <p:txBody>
          <a:bodyPr>
            <a:normAutofit/>
          </a:bodyPr>
          <a:lstStyle/>
          <a:p>
            <a:r>
              <a:rPr lang="en-GB"/>
              <a:t>You don't know what you don't know. Scary!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24F87E-399D-428A-B77A-8CF0D7087D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6098" y="2696506"/>
            <a:ext cx="6591337" cy="1093788"/>
          </a:xfrm>
        </p:spPr>
        <p:txBody>
          <a:bodyPr>
            <a:normAutofit/>
          </a:bodyPr>
          <a:lstStyle/>
          <a:p>
            <a:r>
              <a:rPr lang="en-GB"/>
              <a:t>Production has tight controls...Non-Production less control...more Proliferation of Data</a:t>
            </a:r>
          </a:p>
        </p:txBody>
      </p:sp>
      <p:pic>
        <p:nvPicPr>
          <p:cNvPr id="8" name="Picture 8" descr="A picture containing nature, water, snow, large&#10;&#10;Description automatically generated">
            <a:extLst>
              <a:ext uri="{FF2B5EF4-FFF2-40B4-BE49-F238E27FC236}">
                <a16:creationId xmlns:a16="http://schemas.microsoft.com/office/drawing/2014/main" id="{29D7E9C2-24FD-4CCE-8CAB-680805165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474" y="4797306"/>
            <a:ext cx="2907721" cy="1825674"/>
          </a:xfrm>
          <a:prstGeom prst="rect">
            <a:avLst/>
          </a:prstGeom>
        </p:spPr>
      </p:pic>
      <p:pic>
        <p:nvPicPr>
          <p:cNvPr id="9" name="Picture 9" descr="A sunset over a body of water&#10;&#10;Description automatically generated">
            <a:extLst>
              <a:ext uri="{FF2B5EF4-FFF2-40B4-BE49-F238E27FC236}">
                <a16:creationId xmlns:a16="http://schemas.microsoft.com/office/drawing/2014/main" id="{8725DA79-5DA1-4436-A542-F1E999A25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472" y="1374418"/>
            <a:ext cx="2907721" cy="1693068"/>
          </a:xfrm>
          <a:prstGeom prst="rect">
            <a:avLst/>
          </a:prstGeom>
        </p:spPr>
      </p:pic>
      <p:pic>
        <p:nvPicPr>
          <p:cNvPr id="10" name="Picture 10" descr="A picture containing water, ship, large, sitting&#10;&#10;Description automatically generated">
            <a:extLst>
              <a:ext uri="{FF2B5EF4-FFF2-40B4-BE49-F238E27FC236}">
                <a16:creationId xmlns:a16="http://schemas.microsoft.com/office/drawing/2014/main" id="{3C218E8A-9FFC-4881-8DC7-F1CF55673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472" y="3069287"/>
            <a:ext cx="2907721" cy="1778793"/>
          </a:xfrm>
          <a:prstGeom prst="rect">
            <a:avLst/>
          </a:prstGeom>
        </p:spPr>
      </p:pic>
      <p:pic>
        <p:nvPicPr>
          <p:cNvPr id="11" name="Graphic 11" descr="Apple">
            <a:extLst>
              <a:ext uri="{FF2B5EF4-FFF2-40B4-BE49-F238E27FC236}">
                <a16:creationId xmlns:a16="http://schemas.microsoft.com/office/drawing/2014/main" id="{7DAC1207-A739-4C2F-9B1A-AEB6760389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1556" y="1457093"/>
            <a:ext cx="914400" cy="914400"/>
          </a:xfrm>
          <a:prstGeom prst="rect">
            <a:avLst/>
          </a:prstGeom>
        </p:spPr>
      </p:pic>
      <p:pic>
        <p:nvPicPr>
          <p:cNvPr id="12" name="Graphic 12" descr="Classroom">
            <a:extLst>
              <a:ext uri="{FF2B5EF4-FFF2-40B4-BE49-F238E27FC236}">
                <a16:creationId xmlns:a16="http://schemas.microsoft.com/office/drawing/2014/main" id="{21240119-B5CA-4734-AD72-1D7103093B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23678" y="2693020"/>
            <a:ext cx="914400" cy="914400"/>
          </a:xfrm>
          <a:prstGeom prst="rect">
            <a:avLst/>
          </a:prstGeom>
        </p:spPr>
      </p:pic>
      <p:pic>
        <p:nvPicPr>
          <p:cNvPr id="13" name="Graphic 13" descr="Thermometer">
            <a:extLst>
              <a:ext uri="{FF2B5EF4-FFF2-40B4-BE49-F238E27FC236}">
                <a16:creationId xmlns:a16="http://schemas.microsoft.com/office/drawing/2014/main" id="{1E0AFF43-4008-4B27-BEE3-53FC19215F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98020" y="4040459"/>
            <a:ext cx="914400" cy="914400"/>
          </a:xfrm>
          <a:prstGeom prst="rect">
            <a:avLst/>
          </a:prstGeom>
        </p:spPr>
      </p:pic>
      <p:pic>
        <p:nvPicPr>
          <p:cNvPr id="14" name="Graphic 14" descr="Run">
            <a:extLst>
              <a:ext uri="{FF2B5EF4-FFF2-40B4-BE49-F238E27FC236}">
                <a16:creationId xmlns:a16="http://schemas.microsoft.com/office/drawing/2014/main" id="{49921C38-BE30-44AE-B570-CD2382945A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25898" y="5220629"/>
            <a:ext cx="914400" cy="914400"/>
          </a:xfrm>
          <a:prstGeom prst="rect">
            <a:avLst/>
          </a:prstGeom>
        </p:spPr>
      </p:pic>
      <p:pic>
        <p:nvPicPr>
          <p:cNvPr id="2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15C93BB2-40F8-4E21-9636-D424CB26D41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91945" y="6078682"/>
            <a:ext cx="1487632" cy="59747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861BF5C-867E-469C-9DB2-EE4B7F3C7850}"/>
              </a:ext>
            </a:extLst>
          </p:cNvPr>
          <p:cNvCxnSpPr/>
          <p:nvPr/>
        </p:nvCxnSpPr>
        <p:spPr>
          <a:xfrm>
            <a:off x="9903396" y="5996826"/>
            <a:ext cx="0" cy="588817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865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C5CE0-A7D3-4C0D-9FFA-CD89057E3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 Recommended approach when getting started 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5E889-647A-4D62-A0C7-CBE7C4CB08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22919" y="2428732"/>
            <a:ext cx="2846387" cy="1093788"/>
          </a:xfrm>
        </p:spPr>
        <p:txBody>
          <a:bodyPr/>
          <a:lstStyle/>
          <a:p>
            <a:r>
              <a:rPr lang="en-GB"/>
              <a:t>Who are the data stewards?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C91D5-509B-4A52-80E3-4A383E7684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71976" y="2465904"/>
            <a:ext cx="2846387" cy="1093788"/>
          </a:xfrm>
        </p:spPr>
        <p:txBody>
          <a:bodyPr>
            <a:normAutofit/>
          </a:bodyPr>
          <a:lstStyle/>
          <a:p>
            <a:r>
              <a:rPr lang="en-GB"/>
              <a:t>How much data do you hold?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FD09EC-EAFA-414D-8CD5-FB4E863C78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1090" y="2389847"/>
            <a:ext cx="2846387" cy="1093788"/>
          </a:xfrm>
        </p:spPr>
        <p:txBody>
          <a:bodyPr/>
          <a:lstStyle/>
          <a:p>
            <a:r>
              <a:rPr lang="en-GB"/>
              <a:t>What do you define as sensitive data?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1617F-2AD5-4B25-B478-3EB6F41706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645" y="4540139"/>
            <a:ext cx="2846387" cy="1093788"/>
          </a:xfrm>
        </p:spPr>
        <p:txBody>
          <a:bodyPr>
            <a:normAutofit/>
          </a:bodyPr>
          <a:lstStyle/>
          <a:p>
            <a:r>
              <a:rPr lang="en-GB"/>
              <a:t>Do you have existing Policies?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61BC3554-B6F6-4473-BAC2-20A6C166DE79}"/>
              </a:ext>
            </a:extLst>
          </p:cNvPr>
          <p:cNvSpPr txBox="1">
            <a:spLocks/>
          </p:cNvSpPr>
          <p:nvPr/>
        </p:nvSpPr>
        <p:spPr bwMode="auto">
          <a:xfrm>
            <a:off x="970000" y="4529913"/>
            <a:ext cx="2846387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What is it being used for and where?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BBA97E-FF3D-4D78-BF97-3977D795D0D6}"/>
              </a:ext>
            </a:extLst>
          </p:cNvPr>
          <p:cNvSpPr txBox="1"/>
          <p:nvPr/>
        </p:nvSpPr>
        <p:spPr>
          <a:xfrm>
            <a:off x="8422887" y="4566424"/>
            <a:ext cx="348661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dirty="0">
                <a:latin typeface="Roboto Bold"/>
              </a:rPr>
              <a:t>Combinations of data that are more sensitive or valuable?</a:t>
            </a:r>
          </a:p>
        </p:txBody>
      </p:sp>
      <p:pic>
        <p:nvPicPr>
          <p:cNvPr id="9" name="Graphic 9" descr="Books on shelf">
            <a:extLst>
              <a:ext uri="{FF2B5EF4-FFF2-40B4-BE49-F238E27FC236}">
                <a16:creationId xmlns:a16="http://schemas.microsoft.com/office/drawing/2014/main" id="{23B885AD-4E37-4E4D-B4C4-DC3273DE5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98288" y="1531434"/>
            <a:ext cx="914400" cy="914400"/>
          </a:xfrm>
          <a:prstGeom prst="rect">
            <a:avLst/>
          </a:prstGeom>
        </p:spPr>
      </p:pic>
      <p:pic>
        <p:nvPicPr>
          <p:cNvPr id="10" name="Graphic 10" descr="Scales of justice">
            <a:extLst>
              <a:ext uri="{FF2B5EF4-FFF2-40B4-BE49-F238E27FC236}">
                <a16:creationId xmlns:a16="http://schemas.microsoft.com/office/drawing/2014/main" id="{1691D3C9-A2A0-4502-A9CE-D60E2A734B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559312"/>
            <a:ext cx="914400" cy="914400"/>
          </a:xfrm>
          <a:prstGeom prst="rect">
            <a:avLst/>
          </a:prstGeom>
        </p:spPr>
      </p:pic>
      <p:pic>
        <p:nvPicPr>
          <p:cNvPr id="11" name="Graphic 11" descr="Graduation cap">
            <a:extLst>
              <a:ext uri="{FF2B5EF4-FFF2-40B4-BE49-F238E27FC236}">
                <a16:creationId xmlns:a16="http://schemas.microsoft.com/office/drawing/2014/main" id="{7959C3DC-9446-4E0D-9DC9-3A35B59CDC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65166" y="1615068"/>
            <a:ext cx="914400" cy="914400"/>
          </a:xfrm>
          <a:prstGeom prst="rect">
            <a:avLst/>
          </a:prstGeom>
        </p:spPr>
      </p:pic>
      <p:pic>
        <p:nvPicPr>
          <p:cNvPr id="12" name="Graphic 12" descr="Map with pin">
            <a:extLst>
              <a:ext uri="{FF2B5EF4-FFF2-40B4-BE49-F238E27FC236}">
                <a16:creationId xmlns:a16="http://schemas.microsoft.com/office/drawing/2014/main" id="{51319B29-B667-4424-B81B-826F4668D9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96068" y="3566532"/>
            <a:ext cx="914400" cy="914400"/>
          </a:xfrm>
          <a:prstGeom prst="rect">
            <a:avLst/>
          </a:prstGeom>
        </p:spPr>
      </p:pic>
      <p:pic>
        <p:nvPicPr>
          <p:cNvPr id="13" name="Graphic 13" descr="Diploma roll">
            <a:extLst>
              <a:ext uri="{FF2B5EF4-FFF2-40B4-BE49-F238E27FC236}">
                <a16:creationId xmlns:a16="http://schemas.microsoft.com/office/drawing/2014/main" id="{0337B13C-BC89-49D8-A301-8B38C94950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73751" y="3743093"/>
            <a:ext cx="914400" cy="914400"/>
          </a:xfrm>
          <a:prstGeom prst="rect">
            <a:avLst/>
          </a:prstGeom>
        </p:spPr>
      </p:pic>
      <p:pic>
        <p:nvPicPr>
          <p:cNvPr id="14" name="Graphic 14" descr="Connections">
            <a:extLst>
              <a:ext uri="{FF2B5EF4-FFF2-40B4-BE49-F238E27FC236}">
                <a16:creationId xmlns:a16="http://schemas.microsoft.com/office/drawing/2014/main" id="{DB863D97-53F2-47D7-A7E2-864B12C949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365166" y="3631580"/>
            <a:ext cx="914400" cy="914400"/>
          </a:xfrm>
          <a:prstGeom prst="rect">
            <a:avLst/>
          </a:prstGeom>
        </p:spPr>
      </p:pic>
      <p:pic>
        <p:nvPicPr>
          <p:cNvPr id="15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1A3F23D0-A3D1-4138-A277-E31F697A03B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877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7D54-24E2-4353-AE95-C235475A7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Fear not! We have a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57C6F-6F6C-44F9-A5B1-89E3CA5966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62735" y="2702807"/>
            <a:ext cx="2846387" cy="1093788"/>
          </a:xfrm>
        </p:spPr>
        <p:txBody>
          <a:bodyPr/>
          <a:lstStyle/>
          <a:p>
            <a:r>
              <a:rPr lang="en-GB"/>
              <a:t>Find your PI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ED998-1DC3-4B2B-BBE8-10E1C75DDA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97255" y="2702807"/>
            <a:ext cx="2846387" cy="1093788"/>
          </a:xfrm>
        </p:spPr>
        <p:txBody>
          <a:bodyPr/>
          <a:lstStyle/>
          <a:p>
            <a:r>
              <a:rPr lang="en-GB" dirty="0"/>
              <a:t>Mask your PI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CDFBB-0CDE-4BBC-BF34-EFDAA1388D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23853" y="4282415"/>
            <a:ext cx="6015191" cy="1744274"/>
          </a:xfrm>
        </p:spPr>
        <p:txBody>
          <a:bodyPr>
            <a:normAutofit/>
          </a:bodyPr>
          <a:lstStyle/>
          <a:p>
            <a:r>
              <a:rPr lang="en-GB" b="1" dirty="0"/>
              <a:t>Congratulations! </a:t>
            </a:r>
            <a:endParaRPr lang="en-US" dirty="0"/>
          </a:p>
          <a:p>
            <a:r>
              <a:rPr lang="en-GB" dirty="0"/>
              <a:t>Reasonable and Appropriate Security Measures are now place for Non-Production Data!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54B858-E97B-4ACD-AE96-C61CC0A7F7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74937" y="2645336"/>
            <a:ext cx="2846387" cy="1093788"/>
          </a:xfrm>
        </p:spPr>
        <p:txBody>
          <a:bodyPr/>
          <a:lstStyle/>
          <a:p>
            <a:r>
              <a:rPr lang="en-GB"/>
              <a:t>Provision your Masked Data</a:t>
            </a:r>
          </a:p>
        </p:txBody>
      </p:sp>
      <p:pic>
        <p:nvPicPr>
          <p:cNvPr id="8" name="Graphic 8" descr="Balloons">
            <a:extLst>
              <a:ext uri="{FF2B5EF4-FFF2-40B4-BE49-F238E27FC236}">
                <a16:creationId xmlns:a16="http://schemas.microsoft.com/office/drawing/2014/main" id="{C353C09F-327B-43C4-9D33-6DF6E17A3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1197" y="4278928"/>
            <a:ext cx="914400" cy="914400"/>
          </a:xfrm>
          <a:prstGeom prst="rect">
            <a:avLst/>
          </a:prstGeom>
        </p:spPr>
      </p:pic>
      <p:pic>
        <p:nvPicPr>
          <p:cNvPr id="10" name="Picture 10" descr="A close up of a mans face&#10;&#10;Description automatically generated">
            <a:extLst>
              <a:ext uri="{FF2B5EF4-FFF2-40B4-BE49-F238E27FC236}">
                <a16:creationId xmlns:a16="http://schemas.microsoft.com/office/drawing/2014/main" id="{E9D9ED58-076B-43FE-AFA7-F70321CF6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6276" y="2002847"/>
            <a:ext cx="2228850" cy="542925"/>
          </a:xfrm>
          <a:prstGeom prst="rect">
            <a:avLst/>
          </a:prstGeom>
        </p:spPr>
      </p:pic>
      <p:pic>
        <p:nvPicPr>
          <p:cNvPr id="11" name="Picture 11" descr="A picture containing food&#10;&#10;Description automatically generated">
            <a:extLst>
              <a:ext uri="{FF2B5EF4-FFF2-40B4-BE49-F238E27FC236}">
                <a16:creationId xmlns:a16="http://schemas.microsoft.com/office/drawing/2014/main" id="{1A05CC21-FE94-451B-9A58-C3DC33BD0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863" y="2036985"/>
            <a:ext cx="1733550" cy="504825"/>
          </a:xfrm>
          <a:prstGeom prst="rect">
            <a:avLst/>
          </a:prstGeom>
        </p:spPr>
      </p:pic>
      <p:pic>
        <p:nvPicPr>
          <p:cNvPr id="12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37A18D-4CB0-4EB1-B8DC-2AB4BF5464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1842" y="2017935"/>
            <a:ext cx="1552575" cy="523875"/>
          </a:xfrm>
          <a:prstGeom prst="rect">
            <a:avLst/>
          </a:prstGeom>
        </p:spPr>
      </p:pic>
      <p:pic>
        <p:nvPicPr>
          <p:cNvPr id="13" name="Graphic 13" descr="Line arrow: Straight">
            <a:extLst>
              <a:ext uri="{FF2B5EF4-FFF2-40B4-BE49-F238E27FC236}">
                <a16:creationId xmlns:a16="http://schemas.microsoft.com/office/drawing/2014/main" id="{DBA22327-DAB9-44DB-A869-0299100446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4044933" y="2483874"/>
            <a:ext cx="914400" cy="914400"/>
          </a:xfrm>
          <a:prstGeom prst="rect">
            <a:avLst/>
          </a:prstGeom>
        </p:spPr>
      </p:pic>
      <p:pic>
        <p:nvPicPr>
          <p:cNvPr id="15" name="Graphic 13" descr="Line arrow: Straight">
            <a:extLst>
              <a:ext uri="{FF2B5EF4-FFF2-40B4-BE49-F238E27FC236}">
                <a16:creationId xmlns:a16="http://schemas.microsoft.com/office/drawing/2014/main" id="{1281169D-C88A-4492-A3B4-C69866FBAF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7624726" y="2483873"/>
            <a:ext cx="1126021" cy="914400"/>
          </a:xfrm>
          <a:prstGeom prst="rect">
            <a:avLst/>
          </a:prstGeom>
        </p:spPr>
      </p:pic>
      <p:pic>
        <p:nvPicPr>
          <p:cNvPr id="16" name="Graphic 16" descr="Arrow circle">
            <a:extLst>
              <a:ext uri="{FF2B5EF4-FFF2-40B4-BE49-F238E27FC236}">
                <a16:creationId xmlns:a16="http://schemas.microsoft.com/office/drawing/2014/main" id="{D6647B7A-0AE7-4522-A0B2-AA7673B604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7347" y="2483874"/>
            <a:ext cx="914400" cy="914400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BAE9EEC-FCED-4695-A6D8-50BB1BB855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50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50CD5-C5BE-4426-879A-73707EB9D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830633"/>
            <a:ext cx="9753600" cy="3703638"/>
          </a:xfrm>
        </p:spPr>
        <p:txBody>
          <a:bodyPr>
            <a:noAutofit/>
          </a:bodyPr>
          <a:lstStyle/>
          <a:p>
            <a:r>
              <a:rPr lang="en-GB" sz="4000" dirty="0"/>
              <a:t>“</a:t>
            </a:r>
            <a:r>
              <a:rPr lang="en-GB" sz="4000" i="1" dirty="0"/>
              <a:t>Where data is involved, multiple rules will apply - it is simply not enough to draw one line in the sand; plans must be designed, processes re-evaluated, and a defensible position built </a:t>
            </a:r>
            <a:r>
              <a:rPr lang="en-GB" sz="4000" b="1" i="1" dirty="0"/>
              <a:t>from all sides</a:t>
            </a:r>
            <a:r>
              <a:rPr lang="en-GB" sz="4000" i="1" dirty="0"/>
              <a:t>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DF216-1A7E-4A48-BC27-890CB9F63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450" y="5752407"/>
            <a:ext cx="9817100" cy="881062"/>
          </a:xfrm>
        </p:spPr>
        <p:txBody>
          <a:bodyPr/>
          <a:lstStyle/>
          <a:p>
            <a:r>
              <a:rPr lang="en-GB" dirty="0"/>
              <a:t>- Tyrone</a:t>
            </a:r>
          </a:p>
        </p:txBody>
      </p:sp>
    </p:spTree>
    <p:extLst>
      <p:ext uri="{BB962C8B-B14F-4D97-AF65-F5344CB8AC3E}">
        <p14:creationId xmlns:p14="http://schemas.microsoft.com/office/powerpoint/2010/main" val="98731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F5240-66EC-4BA2-BD2A-B47AF0DC3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GDPR is going nowhere…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B60527D-9F74-4115-BA36-A64018330F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9032" y="2655510"/>
            <a:ext cx="3376069" cy="1093788"/>
          </a:xfrm>
        </p:spPr>
        <p:txBody>
          <a:bodyPr>
            <a:normAutofit/>
          </a:bodyPr>
          <a:lstStyle/>
          <a:p>
            <a:r>
              <a:rPr lang="en-GB" dirty="0"/>
              <a:t>An EU act that protects personal information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D0E811-B762-4AA0-A852-270B98DC79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33353" y="2655510"/>
            <a:ext cx="4444728" cy="1093788"/>
          </a:xfrm>
        </p:spPr>
        <p:txBody>
          <a:bodyPr>
            <a:normAutofit/>
          </a:bodyPr>
          <a:lstStyle/>
          <a:p>
            <a:r>
              <a:rPr lang="en-GB" dirty="0"/>
              <a:t>Applies to </a:t>
            </a:r>
            <a:r>
              <a:rPr lang="en-GB" u="sng" dirty="0"/>
              <a:t>All</a:t>
            </a:r>
            <a:r>
              <a:rPr lang="en-GB" dirty="0"/>
              <a:t> Personal Information (PI) in </a:t>
            </a:r>
            <a:r>
              <a:rPr lang="en-GB" u="sng" dirty="0"/>
              <a:t>Any</a:t>
            </a:r>
            <a:r>
              <a:rPr lang="en-GB" dirty="0"/>
              <a:t> Format</a:t>
            </a:r>
          </a:p>
        </p:txBody>
      </p:sp>
      <p:pic>
        <p:nvPicPr>
          <p:cNvPr id="11" name="Graphic 7" descr="Group of people">
            <a:extLst>
              <a:ext uri="{FF2B5EF4-FFF2-40B4-BE49-F238E27FC236}">
                <a16:creationId xmlns:a16="http://schemas.microsoft.com/office/drawing/2014/main" id="{4C34E1A7-F338-4BF5-970C-1CC2998FB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8645" y="1655992"/>
            <a:ext cx="914400" cy="914400"/>
          </a:xfrm>
          <a:prstGeom prst="rect">
            <a:avLst/>
          </a:prstGeom>
        </p:spPr>
      </p:pic>
      <p:pic>
        <p:nvPicPr>
          <p:cNvPr id="12" name="Graphic 8" descr="Cloud">
            <a:extLst>
              <a:ext uri="{FF2B5EF4-FFF2-40B4-BE49-F238E27FC236}">
                <a16:creationId xmlns:a16="http://schemas.microsoft.com/office/drawing/2014/main" id="{1DAB4870-93EB-4631-B5D1-6BB3C273A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2250" y="1680616"/>
            <a:ext cx="914400" cy="914400"/>
          </a:xfrm>
          <a:prstGeom prst="rect">
            <a:avLst/>
          </a:prstGeom>
        </p:spPr>
      </p:pic>
      <p:pic>
        <p:nvPicPr>
          <p:cNvPr id="13" name="Graphic 9" descr="Database">
            <a:extLst>
              <a:ext uri="{FF2B5EF4-FFF2-40B4-BE49-F238E27FC236}">
                <a16:creationId xmlns:a16="http://schemas.microsoft.com/office/drawing/2014/main" id="{0D49553C-4620-4D5C-BE59-2EABAA9629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03662" y="1684101"/>
            <a:ext cx="914400" cy="914400"/>
          </a:xfrm>
          <a:prstGeom prst="rect">
            <a:avLst/>
          </a:prstGeom>
        </p:spPr>
      </p:pic>
      <p:pic>
        <p:nvPicPr>
          <p:cNvPr id="14" name="Graphic 10" descr="Document">
            <a:extLst>
              <a:ext uri="{FF2B5EF4-FFF2-40B4-BE49-F238E27FC236}">
                <a16:creationId xmlns:a16="http://schemas.microsoft.com/office/drawing/2014/main" id="{447633BF-D500-4C00-A2E6-8B2F4A5CD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99245" y="1687586"/>
            <a:ext cx="914400" cy="914400"/>
          </a:xfrm>
          <a:prstGeom prst="rect">
            <a:avLst/>
          </a:prstGeom>
        </p:spPr>
      </p:pic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E3194F1C-9CF6-4701-AA65-02E58DAEA3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59032" y="5017099"/>
            <a:ext cx="3905752" cy="1093788"/>
          </a:xfrm>
        </p:spPr>
        <p:txBody>
          <a:bodyPr>
            <a:normAutofit/>
          </a:bodyPr>
          <a:lstStyle/>
          <a:p>
            <a:r>
              <a:rPr lang="en-GB"/>
              <a:t>PI data may only be used for its Original Intent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4BA9CA-4487-4889-A19F-F7B4EF39C229}"/>
              </a:ext>
            </a:extLst>
          </p:cNvPr>
          <p:cNvSpPr txBox="1">
            <a:spLocks/>
          </p:cNvSpPr>
          <p:nvPr/>
        </p:nvSpPr>
        <p:spPr bwMode="auto">
          <a:xfrm>
            <a:off x="6170815" y="5017099"/>
            <a:ext cx="4054435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Reasonable and Appropriate Security Measure are required</a:t>
            </a:r>
          </a:p>
        </p:txBody>
      </p:sp>
      <p:pic>
        <p:nvPicPr>
          <p:cNvPr id="21" name="Graphic 7" descr="Aeroplane">
            <a:extLst>
              <a:ext uri="{FF2B5EF4-FFF2-40B4-BE49-F238E27FC236}">
                <a16:creationId xmlns:a16="http://schemas.microsoft.com/office/drawing/2014/main" id="{BB216A10-58F6-45F3-8377-CB7A66BC46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34571" y="4000710"/>
            <a:ext cx="914400" cy="914400"/>
          </a:xfrm>
          <a:prstGeom prst="rect">
            <a:avLst/>
          </a:prstGeom>
        </p:spPr>
      </p:pic>
      <p:pic>
        <p:nvPicPr>
          <p:cNvPr id="22" name="Graphic 8" descr="Shopping cart">
            <a:extLst>
              <a:ext uri="{FF2B5EF4-FFF2-40B4-BE49-F238E27FC236}">
                <a16:creationId xmlns:a16="http://schemas.microsoft.com/office/drawing/2014/main" id="{67500924-3964-4E00-AA63-772E6614E7A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21544" y="3948439"/>
            <a:ext cx="914400" cy="914400"/>
          </a:xfrm>
          <a:prstGeom prst="rect">
            <a:avLst/>
          </a:prstGeom>
        </p:spPr>
      </p:pic>
      <p:pic>
        <p:nvPicPr>
          <p:cNvPr id="23" name="Graphic 9" descr="Medical">
            <a:extLst>
              <a:ext uri="{FF2B5EF4-FFF2-40B4-BE49-F238E27FC236}">
                <a16:creationId xmlns:a16="http://schemas.microsoft.com/office/drawing/2014/main" id="{94D0D0AF-93D3-4C72-8386-9C16BAF7B13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156516" y="3951924"/>
            <a:ext cx="914400" cy="914400"/>
          </a:xfrm>
          <a:prstGeom prst="rect">
            <a:avLst/>
          </a:prstGeom>
        </p:spPr>
      </p:pic>
      <p:pic>
        <p:nvPicPr>
          <p:cNvPr id="24" name="Graphic 14" descr="Lock">
            <a:extLst>
              <a:ext uri="{FF2B5EF4-FFF2-40B4-BE49-F238E27FC236}">
                <a16:creationId xmlns:a16="http://schemas.microsoft.com/office/drawing/2014/main" id="{FA5A4BCF-1939-4A3C-A622-371BCF4311B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678834" y="4000710"/>
            <a:ext cx="914400" cy="914400"/>
          </a:xfrm>
          <a:prstGeom prst="rect">
            <a:avLst/>
          </a:prstGeom>
        </p:spPr>
      </p:pic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1D8D4439-3C03-4146-ACB9-F688BB1FCC5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95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841E-6396-46C1-8F8D-2CBB4470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…and it </a:t>
            </a:r>
            <a:r>
              <a:rPr lang="en-GB" b="1" i="1" dirty="0"/>
              <a:t>still</a:t>
            </a:r>
            <a:r>
              <a:rPr lang="en-GB" dirty="0"/>
              <a:t> applies in South Africa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DC4A39-594C-48D7-A8A0-02FF743B1B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"/>
          <a:stretch/>
        </p:blipFill>
        <p:spPr>
          <a:xfrm>
            <a:off x="1805185" y="1404337"/>
            <a:ext cx="8628750" cy="4457700"/>
          </a:xfrm>
          <a:prstGeom prst="rect">
            <a:avLst/>
          </a:prstGeom>
        </p:spPr>
      </p:pic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FFC612-E980-4105-BA8D-FDDB4B4C9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C5B82-313C-42CF-9128-A456C46D8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GDPR Requirements</a:t>
            </a:r>
          </a:p>
        </p:txBody>
      </p:sp>
      <p:pic>
        <p:nvPicPr>
          <p:cNvPr id="8" name="Graphic 7" descr="Magnifying glass">
            <a:extLst>
              <a:ext uri="{FF2B5EF4-FFF2-40B4-BE49-F238E27FC236}">
                <a16:creationId xmlns:a16="http://schemas.microsoft.com/office/drawing/2014/main" id="{DB23792D-C4D5-4397-A6A6-6A544FB10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199" y="1782192"/>
            <a:ext cx="914400" cy="914400"/>
          </a:xfrm>
          <a:prstGeom prst="rect">
            <a:avLst/>
          </a:prstGeo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3DCCE01F-A8F9-4519-8E7B-9686BD7011B5}"/>
              </a:ext>
            </a:extLst>
          </p:cNvPr>
          <p:cNvSpPr txBox="1">
            <a:spLocks/>
          </p:cNvSpPr>
          <p:nvPr/>
        </p:nvSpPr>
        <p:spPr bwMode="auto">
          <a:xfrm>
            <a:off x="1920536" y="1988032"/>
            <a:ext cx="9433265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Purpose limitation</a:t>
            </a:r>
            <a:r>
              <a:rPr lang="en-GB" dirty="0"/>
              <a:t>: Only use for what was </a:t>
            </a:r>
            <a:r>
              <a:rPr lang="en-GB" i="1" dirty="0"/>
              <a:t>consented</a:t>
            </a:r>
          </a:p>
        </p:txBody>
      </p:sp>
      <p:pic>
        <p:nvPicPr>
          <p:cNvPr id="12" name="Graphic 11" descr="Lock">
            <a:extLst>
              <a:ext uri="{FF2B5EF4-FFF2-40B4-BE49-F238E27FC236}">
                <a16:creationId xmlns:a16="http://schemas.microsoft.com/office/drawing/2014/main" id="{965E784E-07E9-4436-BBBC-BB189F383D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199" y="3322467"/>
            <a:ext cx="914400" cy="914400"/>
          </a:xfrm>
          <a:prstGeom prst="rect">
            <a:avLst/>
          </a:prstGeo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C40F91D-CF51-492D-9F55-FFEFC85CC954}"/>
              </a:ext>
            </a:extLst>
          </p:cNvPr>
          <p:cNvSpPr txBox="1">
            <a:spLocks/>
          </p:cNvSpPr>
          <p:nvPr/>
        </p:nvSpPr>
        <p:spPr bwMode="auto">
          <a:xfrm>
            <a:off x="1920535" y="3528098"/>
            <a:ext cx="9433265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Integrity and Confidentiality</a:t>
            </a:r>
            <a:r>
              <a:rPr lang="en-GB" dirty="0"/>
              <a:t>: Protection from unauthorised access or use</a:t>
            </a:r>
            <a:endParaRPr lang="en-GB" i="1" dirty="0"/>
          </a:p>
        </p:txBody>
      </p:sp>
      <p:pic>
        <p:nvPicPr>
          <p:cNvPr id="16" name="Graphic 15" descr="Scales of justice">
            <a:extLst>
              <a:ext uri="{FF2B5EF4-FFF2-40B4-BE49-F238E27FC236}">
                <a16:creationId xmlns:a16="http://schemas.microsoft.com/office/drawing/2014/main" id="{4D350DC4-812E-4C6E-9AD9-4449097A5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199" y="4862743"/>
            <a:ext cx="914400" cy="914400"/>
          </a:xfrm>
          <a:prstGeom prst="rect">
            <a:avLst/>
          </a:prstGeom>
        </p:spPr>
      </p:pic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2C015E3D-8DD9-459A-A65F-74D738A917A8}"/>
              </a:ext>
            </a:extLst>
          </p:cNvPr>
          <p:cNvSpPr txBox="1">
            <a:spLocks/>
          </p:cNvSpPr>
          <p:nvPr/>
        </p:nvSpPr>
        <p:spPr bwMode="auto">
          <a:xfrm>
            <a:off x="1920535" y="5085918"/>
            <a:ext cx="9433265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Accountability: </a:t>
            </a:r>
            <a:r>
              <a:rPr lang="en-GB" dirty="0"/>
              <a:t>Prove it.</a:t>
            </a:r>
            <a:endParaRPr lang="en-GB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DE1BB9-222E-4F31-9065-4DCC4B0710E6}"/>
              </a:ext>
            </a:extLst>
          </p:cNvPr>
          <p:cNvSpPr txBox="1"/>
          <p:nvPr/>
        </p:nvSpPr>
        <p:spPr>
          <a:xfrm>
            <a:off x="7685488" y="2327260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1" dirty="0">
                <a:solidFill>
                  <a:srgbClr val="FF0000"/>
                </a:solidFill>
              </a:rPr>
              <a:t>POPIA Principle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18FCB7-9DDD-4516-8AF7-DFB56A3BE7D5}"/>
              </a:ext>
            </a:extLst>
          </p:cNvPr>
          <p:cNvSpPr txBox="1"/>
          <p:nvPr/>
        </p:nvSpPr>
        <p:spPr>
          <a:xfrm>
            <a:off x="9519644" y="3890326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1" dirty="0">
                <a:solidFill>
                  <a:srgbClr val="FF0000"/>
                </a:solidFill>
              </a:rPr>
              <a:t>POPIA Principle 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5156EE-F53C-416F-A2F0-4DDF4D4D2CB7}"/>
              </a:ext>
            </a:extLst>
          </p:cNvPr>
          <p:cNvSpPr txBox="1"/>
          <p:nvPr/>
        </p:nvSpPr>
        <p:spPr>
          <a:xfrm>
            <a:off x="3731642" y="5448146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1" dirty="0">
                <a:solidFill>
                  <a:srgbClr val="FF0000"/>
                </a:solidFill>
              </a:rPr>
              <a:t>POPIA Principle 1</a:t>
            </a:r>
          </a:p>
        </p:txBody>
      </p:sp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40170210-1A73-410D-B220-00A927D997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0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9AEFE-5100-4B87-98C7-296529162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GDPR Fines</a:t>
            </a:r>
          </a:p>
        </p:txBody>
      </p:sp>
      <p:pic>
        <p:nvPicPr>
          <p:cNvPr id="1026" name="Picture 2" descr="coffee spill on floor">
            <a:extLst>
              <a:ext uri="{FF2B5EF4-FFF2-40B4-BE49-F238E27FC236}">
                <a16:creationId xmlns:a16="http://schemas.microsoft.com/office/drawing/2014/main" id="{B47ED076-229F-4514-9341-B56B8622F0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7"/>
          <a:stretch/>
        </p:blipFill>
        <p:spPr bwMode="auto">
          <a:xfrm>
            <a:off x="838200" y="1830043"/>
            <a:ext cx="2795922" cy="186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ar on body of water">
            <a:extLst>
              <a:ext uri="{FF2B5EF4-FFF2-40B4-BE49-F238E27FC236}">
                <a16:creationId xmlns:a16="http://schemas.microsoft.com/office/drawing/2014/main" id="{10036775-D1BB-42E3-BDB0-F3A8F651B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68904"/>
            <a:ext cx="2795922" cy="186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BDDC487-5D4A-4B6C-B6A7-F68FF0C68418}"/>
              </a:ext>
            </a:extLst>
          </p:cNvPr>
          <p:cNvSpPr txBox="1">
            <a:spLocks/>
          </p:cNvSpPr>
          <p:nvPr/>
        </p:nvSpPr>
        <p:spPr bwMode="auto">
          <a:xfrm>
            <a:off x="3634122" y="1722159"/>
            <a:ext cx="2320031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Lower Severity</a:t>
            </a:r>
            <a:r>
              <a:rPr lang="en-GB" dirty="0"/>
              <a:t>:</a:t>
            </a:r>
            <a:endParaRPr lang="en-GB" i="1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CF0C941-D645-4D9C-A73D-693578C6EEED}"/>
              </a:ext>
            </a:extLst>
          </p:cNvPr>
          <p:cNvSpPr txBox="1">
            <a:spLocks/>
          </p:cNvSpPr>
          <p:nvPr/>
        </p:nvSpPr>
        <p:spPr bwMode="auto">
          <a:xfrm>
            <a:off x="3635049" y="3694436"/>
            <a:ext cx="2627904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Higher Severity</a:t>
            </a:r>
            <a:r>
              <a:rPr lang="en-GB" dirty="0"/>
              <a:t>:</a:t>
            </a:r>
            <a:endParaRPr lang="en-GB" i="1" dirty="0"/>
          </a:p>
        </p:txBody>
      </p:sp>
      <p:pic>
        <p:nvPicPr>
          <p:cNvPr id="19" name="Graphic 18" descr="Euro">
            <a:extLst>
              <a:ext uri="{FF2B5EF4-FFF2-40B4-BE49-F238E27FC236}">
                <a16:creationId xmlns:a16="http://schemas.microsoft.com/office/drawing/2014/main" id="{BA92A018-2AD6-4656-8D95-8ECD6D48D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76466" y="1693534"/>
            <a:ext cx="610456" cy="610456"/>
          </a:xfrm>
          <a:prstGeom prst="rect">
            <a:avLst/>
          </a:prstGeom>
        </p:spPr>
      </p:pic>
      <p:pic>
        <p:nvPicPr>
          <p:cNvPr id="23" name="Graphic 22" descr="Upward trend">
            <a:extLst>
              <a:ext uri="{FF2B5EF4-FFF2-40B4-BE49-F238E27FC236}">
                <a16:creationId xmlns:a16="http://schemas.microsoft.com/office/drawing/2014/main" id="{DD954DFC-1DBD-4663-B2E0-65D28AE98B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74006" y="2343256"/>
            <a:ext cx="610456" cy="610456"/>
          </a:xfrm>
          <a:prstGeom prst="rect">
            <a:avLst/>
          </a:prstGeom>
        </p:spPr>
      </p:pic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1999D5DF-53D0-46BE-9964-E63BA8D34A2A}"/>
              </a:ext>
            </a:extLst>
          </p:cNvPr>
          <p:cNvSpPr txBox="1">
            <a:spLocks/>
          </p:cNvSpPr>
          <p:nvPr/>
        </p:nvSpPr>
        <p:spPr bwMode="auto">
          <a:xfrm>
            <a:off x="6430044" y="1767931"/>
            <a:ext cx="2320031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10 million</a:t>
            </a:r>
            <a:endParaRPr lang="en-GB" i="1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DCDBB5A-5E4B-4404-AF64-EABC41858C4F}"/>
              </a:ext>
            </a:extLst>
          </p:cNvPr>
          <p:cNvSpPr txBox="1">
            <a:spLocks/>
          </p:cNvSpPr>
          <p:nvPr/>
        </p:nvSpPr>
        <p:spPr bwMode="auto">
          <a:xfrm>
            <a:off x="6497788" y="2394651"/>
            <a:ext cx="3147443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2% of global turnover</a:t>
            </a:r>
            <a:endParaRPr lang="en-GB" i="1" dirty="0"/>
          </a:p>
        </p:txBody>
      </p:sp>
      <p:pic>
        <p:nvPicPr>
          <p:cNvPr id="39" name="Graphic 38" descr="Euro">
            <a:extLst>
              <a:ext uri="{FF2B5EF4-FFF2-40B4-BE49-F238E27FC236}">
                <a16:creationId xmlns:a16="http://schemas.microsoft.com/office/drawing/2014/main" id="{533F4501-41D4-4FA3-AB65-EC93A5BF3D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76466" y="3690733"/>
            <a:ext cx="610456" cy="610456"/>
          </a:xfrm>
          <a:prstGeom prst="rect">
            <a:avLst/>
          </a:prstGeom>
        </p:spPr>
      </p:pic>
      <p:pic>
        <p:nvPicPr>
          <p:cNvPr id="41" name="Graphic 40" descr="Upward trend">
            <a:extLst>
              <a:ext uri="{FF2B5EF4-FFF2-40B4-BE49-F238E27FC236}">
                <a16:creationId xmlns:a16="http://schemas.microsoft.com/office/drawing/2014/main" id="{4659C7E3-6F3A-4C57-BAE1-E95222137C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74006" y="4340455"/>
            <a:ext cx="610456" cy="610456"/>
          </a:xfrm>
          <a:prstGeom prst="rect">
            <a:avLst/>
          </a:prstGeom>
        </p:spPr>
      </p:pic>
      <p:sp>
        <p:nvSpPr>
          <p:cNvPr id="43" name="Text Placeholder 5">
            <a:extLst>
              <a:ext uri="{FF2B5EF4-FFF2-40B4-BE49-F238E27FC236}">
                <a16:creationId xmlns:a16="http://schemas.microsoft.com/office/drawing/2014/main" id="{83B956A4-EED9-4E77-B32A-B8FF08DCEA77}"/>
              </a:ext>
            </a:extLst>
          </p:cNvPr>
          <p:cNvSpPr txBox="1">
            <a:spLocks/>
          </p:cNvSpPr>
          <p:nvPr/>
        </p:nvSpPr>
        <p:spPr bwMode="auto">
          <a:xfrm>
            <a:off x="6430044" y="3765130"/>
            <a:ext cx="2320031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20 million</a:t>
            </a:r>
            <a:endParaRPr lang="en-GB" i="1" dirty="0"/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497A9B3D-E616-4741-A17E-29514F9CA6F2}"/>
              </a:ext>
            </a:extLst>
          </p:cNvPr>
          <p:cNvSpPr txBox="1">
            <a:spLocks/>
          </p:cNvSpPr>
          <p:nvPr/>
        </p:nvSpPr>
        <p:spPr bwMode="auto">
          <a:xfrm>
            <a:off x="6497788" y="4391850"/>
            <a:ext cx="3147443" cy="4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4% of global turnover</a:t>
            </a:r>
            <a:endParaRPr lang="en-GB" i="1" dirty="0"/>
          </a:p>
        </p:txBody>
      </p:sp>
      <p:sp>
        <p:nvSpPr>
          <p:cNvPr id="49" name="Right Brace 48">
            <a:extLst>
              <a:ext uri="{FF2B5EF4-FFF2-40B4-BE49-F238E27FC236}">
                <a16:creationId xmlns:a16="http://schemas.microsoft.com/office/drawing/2014/main" id="{A79DF084-A2D4-49C4-9FDD-0B53196B538A}"/>
              </a:ext>
            </a:extLst>
          </p:cNvPr>
          <p:cNvSpPr/>
          <p:nvPr/>
        </p:nvSpPr>
        <p:spPr>
          <a:xfrm>
            <a:off x="9645231" y="1722159"/>
            <a:ext cx="315515" cy="332035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EE98D0F-009A-47AC-B9BD-7E0E3EE5653C}"/>
              </a:ext>
            </a:extLst>
          </p:cNvPr>
          <p:cNvSpPr txBox="1"/>
          <p:nvPr/>
        </p:nvSpPr>
        <p:spPr>
          <a:xfrm>
            <a:off x="10058965" y="2890391"/>
            <a:ext cx="20733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/>
              <a:t>Whichever </a:t>
            </a:r>
          </a:p>
          <a:p>
            <a:pPr algn="ctr"/>
            <a:r>
              <a:rPr lang="en-GB" sz="3200" i="1" dirty="0"/>
              <a:t>is </a:t>
            </a:r>
            <a:r>
              <a:rPr lang="en-GB" sz="3200" b="1" i="1" dirty="0"/>
              <a:t>greater</a:t>
            </a:r>
            <a:r>
              <a:rPr lang="en-GB" sz="3200" i="1" dirty="0"/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9817C7-18FA-4ACF-96B3-1094BC912A93}"/>
              </a:ext>
            </a:extLst>
          </p:cNvPr>
          <p:cNvSpPr txBox="1"/>
          <p:nvPr/>
        </p:nvSpPr>
        <p:spPr>
          <a:xfrm>
            <a:off x="1496290" y="5736117"/>
            <a:ext cx="891853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i="1" dirty="0"/>
              <a:t>A maximum fine for McDonalds*, for example would be €860 million or </a:t>
            </a:r>
            <a:r>
              <a:rPr lang="en-GB" i="1" dirty="0">
                <a:ea typeface="+mn-lt"/>
                <a:cs typeface="+mn-lt"/>
              </a:rPr>
              <a:t>R17,728,109,169</a:t>
            </a:r>
            <a:r>
              <a:rPr lang="en-GB" i="1" dirty="0"/>
              <a:t>…</a:t>
            </a:r>
            <a:endParaRPr lang="en-GB" i="1" dirty="0">
              <a:cs typeface="Calibri"/>
            </a:endParaRPr>
          </a:p>
        </p:txBody>
      </p:sp>
      <p:pic>
        <p:nvPicPr>
          <p:cNvPr id="3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5B0FC437-0A24-49D1-926A-925CAA0776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43" grpId="0"/>
      <p:bldP spid="45" grpId="0"/>
      <p:bldP spid="49" grpId="0" animBg="1"/>
      <p:bldP spid="51" grpId="0"/>
      <p:bldP spid="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841E-6396-46C1-8F8D-2CBB4470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have our customers responded to GDPR?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FD6FFFE-383F-4A75-9C47-DC81BAA6CD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62735" y="2702807"/>
            <a:ext cx="2846387" cy="1093788"/>
          </a:xfrm>
        </p:spPr>
        <p:txBody>
          <a:bodyPr/>
          <a:lstStyle/>
          <a:p>
            <a:r>
              <a:rPr lang="en-GB" dirty="0"/>
              <a:t>Find your PI Data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9BEE509-9051-4052-B678-92F248A481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97255" y="2702807"/>
            <a:ext cx="2846387" cy="1093788"/>
          </a:xfrm>
        </p:spPr>
        <p:txBody>
          <a:bodyPr/>
          <a:lstStyle/>
          <a:p>
            <a:r>
              <a:rPr lang="en-GB" dirty="0"/>
              <a:t>Mask your PI Data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81BE59-798E-4DA1-AD35-38BBDD0A1AFC}"/>
              </a:ext>
            </a:extLst>
          </p:cNvPr>
          <p:cNvSpPr txBox="1">
            <a:spLocks/>
          </p:cNvSpPr>
          <p:nvPr/>
        </p:nvSpPr>
        <p:spPr bwMode="auto">
          <a:xfrm>
            <a:off x="8474937" y="2645336"/>
            <a:ext cx="2846387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Provision your Masked Data</a:t>
            </a:r>
          </a:p>
        </p:txBody>
      </p:sp>
      <p:pic>
        <p:nvPicPr>
          <p:cNvPr id="10" name="Picture 10" descr="A close up of a mans face&#10;&#10;Description automatically generated">
            <a:extLst>
              <a:ext uri="{FF2B5EF4-FFF2-40B4-BE49-F238E27FC236}">
                <a16:creationId xmlns:a16="http://schemas.microsoft.com/office/drawing/2014/main" id="{2A9721FD-DF74-432C-800A-287C33678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276" y="2002847"/>
            <a:ext cx="2228850" cy="542925"/>
          </a:xfrm>
          <a:prstGeom prst="rect">
            <a:avLst/>
          </a:prstGeom>
        </p:spPr>
      </p:pic>
      <p:pic>
        <p:nvPicPr>
          <p:cNvPr id="11" name="Picture 11" descr="A picture containing food&#10;&#10;Description automatically generated">
            <a:extLst>
              <a:ext uri="{FF2B5EF4-FFF2-40B4-BE49-F238E27FC236}">
                <a16:creationId xmlns:a16="http://schemas.microsoft.com/office/drawing/2014/main" id="{3D79FA13-3BD6-481A-B538-FDB5C97EA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863" y="2036985"/>
            <a:ext cx="1733550" cy="504825"/>
          </a:xfrm>
          <a:prstGeom prst="rect">
            <a:avLst/>
          </a:prstGeom>
        </p:spPr>
      </p:pic>
      <p:pic>
        <p:nvPicPr>
          <p:cNvPr id="12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0D15CE9-4957-469C-8D90-04D8EE17E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1842" y="2017935"/>
            <a:ext cx="1552575" cy="523875"/>
          </a:xfrm>
          <a:prstGeom prst="rect">
            <a:avLst/>
          </a:prstGeom>
        </p:spPr>
      </p:pic>
      <p:pic>
        <p:nvPicPr>
          <p:cNvPr id="13" name="Graphic 13" descr="Line arrow: Straight">
            <a:extLst>
              <a:ext uri="{FF2B5EF4-FFF2-40B4-BE49-F238E27FC236}">
                <a16:creationId xmlns:a16="http://schemas.microsoft.com/office/drawing/2014/main" id="{A23DA956-A488-4BAB-90CC-FBAE5FA28D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4044933" y="2483874"/>
            <a:ext cx="914400" cy="914400"/>
          </a:xfrm>
          <a:prstGeom prst="rect">
            <a:avLst/>
          </a:prstGeom>
        </p:spPr>
      </p:pic>
      <p:pic>
        <p:nvPicPr>
          <p:cNvPr id="14" name="Graphic 13" descr="Line arrow: Straight">
            <a:extLst>
              <a:ext uri="{FF2B5EF4-FFF2-40B4-BE49-F238E27FC236}">
                <a16:creationId xmlns:a16="http://schemas.microsoft.com/office/drawing/2014/main" id="{FB73E8BD-97F0-4C32-8101-1899EFC5DF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7624726" y="2483873"/>
            <a:ext cx="1126021" cy="914400"/>
          </a:xfrm>
          <a:prstGeom prst="rect">
            <a:avLst/>
          </a:prstGeom>
        </p:spPr>
      </p:pic>
      <p:pic>
        <p:nvPicPr>
          <p:cNvPr id="15" name="Graphic 16" descr="Arrow circle">
            <a:extLst>
              <a:ext uri="{FF2B5EF4-FFF2-40B4-BE49-F238E27FC236}">
                <a16:creationId xmlns:a16="http://schemas.microsoft.com/office/drawing/2014/main" id="{9EE04DF9-F3A3-40EF-8508-B6946D771B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7347" y="248387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C78F9E-44ED-4B6A-A488-C3D17B7F3DE4}"/>
              </a:ext>
            </a:extLst>
          </p:cNvPr>
          <p:cNvSpPr txBox="1"/>
          <p:nvPr/>
        </p:nvSpPr>
        <p:spPr>
          <a:xfrm>
            <a:off x="670899" y="4375237"/>
            <a:ext cx="100399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 Bold"/>
              </a:rPr>
              <a:t>Know what you have and where it is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 Bold"/>
              </a:rPr>
              <a:t>Build out protective mechanisms to sanitize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 Bold"/>
              </a:rPr>
              <a:t>Don’t let compliance slow down DevOps, build it in from the ground up</a:t>
            </a:r>
          </a:p>
        </p:txBody>
      </p:sp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ACD088-8A23-4B6A-B8AA-2BAFE107B0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5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1F147-330C-4897-BBED-7DC97342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answer is </a:t>
            </a:r>
            <a:r>
              <a:rPr lang="en-GB" b="1" dirty="0"/>
              <a:t>Compliant Database DevOps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F40823-C6A6-4FD0-9554-BE73D67EE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17" y="1524000"/>
            <a:ext cx="9964366" cy="4605444"/>
          </a:xfrm>
          <a:prstGeom prst="rect">
            <a:avLst/>
          </a:prstGeom>
        </p:spPr>
      </p:pic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C52D6638-3D52-4A9A-8C49-4A01EBE13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71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oogle Shape;68;p14">
            <a:extLst>
              <a:ext uri="{FF2B5EF4-FFF2-40B4-BE49-F238E27FC236}">
                <a16:creationId xmlns:a16="http://schemas.microsoft.com/office/drawing/2014/main" id="{B240541D-368E-4A13-949A-5921355F5D69}"/>
              </a:ext>
            </a:extLst>
          </p:cNvPr>
          <p:cNvGraphicFramePr/>
          <p:nvPr/>
        </p:nvGraphicFramePr>
        <p:xfrm>
          <a:off x="0" y="0"/>
          <a:ext cx="12192000" cy="6770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itle 3">
            <a:extLst>
              <a:ext uri="{FF2B5EF4-FFF2-40B4-BE49-F238E27FC236}">
                <a16:creationId xmlns:a16="http://schemas.microsoft.com/office/drawing/2014/main" id="{C9337CE4-6EFC-4DEE-BE91-7460E013DE8C}"/>
              </a:ext>
            </a:extLst>
          </p:cNvPr>
          <p:cNvSpPr txBox="1">
            <a:spLocks/>
          </p:cNvSpPr>
          <p:nvPr/>
        </p:nvSpPr>
        <p:spPr bwMode="auto">
          <a:xfrm>
            <a:off x="99291" y="120073"/>
            <a:ext cx="3770745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6000" b="0" i="0" kern="1200">
                <a:solidFill>
                  <a:schemeClr val="bg1"/>
                </a:solidFill>
                <a:latin typeface="Roboto Medium"/>
                <a:ea typeface="+mj-ea"/>
                <a:cs typeface="Roboto Medium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Medium"/>
                <a:ea typeface="+mj-ea"/>
              </a:rPr>
              <a:t>About you</a:t>
            </a:r>
          </a:p>
        </p:txBody>
      </p:sp>
      <p:pic>
        <p:nvPicPr>
          <p:cNvPr id="23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8A66F5F1-CC26-40DE-BF26-E8129FB49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539" y="5541386"/>
            <a:ext cx="2533650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45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B6A4-A589-429C-BB0C-1F4EF515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Find out from people who already did it!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734C5B-6830-4F0F-A3B4-44D181208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482" y="1960354"/>
            <a:ext cx="2335159" cy="32874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190853-7476-481E-9B85-D6962DB3C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6816" y="1960354"/>
            <a:ext cx="2342009" cy="32874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BA3807B-1549-4315-BD62-FE53AD1B51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960354"/>
            <a:ext cx="2335159" cy="32954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221BD1-931E-4565-8541-3EAAF64B9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8334" y="1960354"/>
            <a:ext cx="2335159" cy="3304140"/>
          </a:xfrm>
          <a:prstGeom prst="rect">
            <a:avLst/>
          </a:prstGeom>
        </p:spPr>
      </p:pic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F7FF30BC-5B6B-48B9-B197-2C5E63254C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64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E4590-77AC-4624-BE50-881B87760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 the scene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31F13-087F-4630-8B1B-BE6970D5A4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6225" y="2806691"/>
            <a:ext cx="2846387" cy="1093788"/>
          </a:xfrm>
        </p:spPr>
        <p:txBody>
          <a:bodyPr/>
          <a:lstStyle/>
          <a:p>
            <a:r>
              <a:rPr lang="en-GB" dirty="0"/>
              <a:t>We’re DBAs at </a:t>
            </a:r>
            <a:r>
              <a:rPr lang="en-GB" dirty="0" err="1"/>
              <a:t>TurtleGate</a:t>
            </a:r>
            <a:r>
              <a:rPr lang="en-GB" dirty="0"/>
              <a:t> Inc.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F0DB2-9E0A-4E2A-A2E9-A447B7B1BE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02540" y="2806691"/>
            <a:ext cx="2846387" cy="109378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Project POPIA_SEEDS needs data, </a:t>
            </a:r>
            <a:r>
              <a:rPr lang="en-GB" b="1" i="1" dirty="0"/>
              <a:t>now</a:t>
            </a:r>
            <a:r>
              <a:rPr lang="en-GB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ABA8B-9A58-47F8-8D8E-E577DF2885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86210" y="5017606"/>
            <a:ext cx="2846387" cy="1093788"/>
          </a:xfrm>
        </p:spPr>
        <p:txBody>
          <a:bodyPr/>
          <a:lstStyle/>
          <a:p>
            <a:r>
              <a:rPr lang="en-GB" dirty="0"/>
              <a:t>The main DB is 1.25TB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A95ED5-012B-494D-891C-DB790FCA69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02395" y="4986331"/>
            <a:ext cx="2846387" cy="1093788"/>
          </a:xfrm>
        </p:spPr>
        <p:txBody>
          <a:bodyPr>
            <a:normAutofit/>
          </a:bodyPr>
          <a:lstStyle/>
          <a:p>
            <a:r>
              <a:rPr lang="en-GB" dirty="0"/>
              <a:t>The database is </a:t>
            </a:r>
            <a:r>
              <a:rPr lang="en-GB" i="1" u="sng" dirty="0"/>
              <a:t>filled</a:t>
            </a:r>
            <a:r>
              <a:rPr lang="en-GB" dirty="0"/>
              <a:t> with PI</a:t>
            </a:r>
          </a:p>
        </p:txBody>
      </p:sp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9534B4DD-B17F-4DD5-B42B-76C6E1268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2218" y="1877700"/>
            <a:ext cx="914400" cy="914400"/>
          </a:xfrm>
          <a:prstGeom prst="rect">
            <a:avLst/>
          </a:prstGeom>
        </p:spPr>
      </p:pic>
      <p:pic>
        <p:nvPicPr>
          <p:cNvPr id="10" name="Graphic 9" descr="Crane">
            <a:extLst>
              <a:ext uri="{FF2B5EF4-FFF2-40B4-BE49-F238E27FC236}">
                <a16:creationId xmlns:a16="http://schemas.microsoft.com/office/drawing/2014/main" id="{0D493118-04C7-4499-94CB-4C56FC81A8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8533" y="1877700"/>
            <a:ext cx="914400" cy="914400"/>
          </a:xfrm>
          <a:prstGeom prst="rect">
            <a:avLst/>
          </a:prstGeom>
        </p:spPr>
      </p:pic>
      <p:pic>
        <p:nvPicPr>
          <p:cNvPr id="12" name="Graphic 11" descr="Box">
            <a:extLst>
              <a:ext uri="{FF2B5EF4-FFF2-40B4-BE49-F238E27FC236}">
                <a16:creationId xmlns:a16="http://schemas.microsoft.com/office/drawing/2014/main" id="{C2D6A4DC-90E5-4B97-8856-6CB5279249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52203" y="4067973"/>
            <a:ext cx="914400" cy="914400"/>
          </a:xfrm>
          <a:prstGeom prst="rect">
            <a:avLst/>
          </a:prstGeom>
        </p:spPr>
      </p:pic>
      <p:pic>
        <p:nvPicPr>
          <p:cNvPr id="16" name="Graphic 15" descr="Safe">
            <a:extLst>
              <a:ext uri="{FF2B5EF4-FFF2-40B4-BE49-F238E27FC236}">
                <a16:creationId xmlns:a16="http://schemas.microsoft.com/office/drawing/2014/main" id="{6C709B5E-AF2E-465C-A3DD-105FAEE723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68388" y="4071931"/>
            <a:ext cx="914400" cy="914400"/>
          </a:xfrm>
          <a:prstGeom prst="rect">
            <a:avLst/>
          </a:prstGeom>
        </p:spPr>
      </p:pic>
      <p:pic>
        <p:nvPicPr>
          <p:cNvPr id="20" name="Graphic 19" descr="List">
            <a:extLst>
              <a:ext uri="{FF2B5EF4-FFF2-40B4-BE49-F238E27FC236}">
                <a16:creationId xmlns:a16="http://schemas.microsoft.com/office/drawing/2014/main" id="{61AE504B-B564-46B1-88DA-1E6190E1B0D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48782" y="1930850"/>
            <a:ext cx="914400" cy="914400"/>
          </a:xfrm>
          <a:prstGeom prst="rect">
            <a:avLst/>
          </a:prstGeom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07D7DAB-6867-43C3-8774-6CCA6FB2AE02}"/>
              </a:ext>
            </a:extLst>
          </p:cNvPr>
          <p:cNvSpPr txBox="1">
            <a:spLocks/>
          </p:cNvSpPr>
          <p:nvPr/>
        </p:nvSpPr>
        <p:spPr bwMode="auto">
          <a:xfrm>
            <a:off x="8482789" y="2806691"/>
            <a:ext cx="2846387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0" indent="0" algn="ctr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Bold"/>
                <a:ea typeface="Roboto Bold"/>
                <a:cs typeface="Roboto Bold"/>
              </a:defRPr>
            </a:lvl1pPr>
            <a:lvl2pPr marL="457189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914377" indent="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sz="2400" b="0" i="0" kern="120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371566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1828754" indent="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We’re not sure exactly </a:t>
            </a:r>
            <a:r>
              <a:rPr lang="en-GB" b="1" dirty="0"/>
              <a:t>what</a:t>
            </a:r>
            <a:r>
              <a:rPr lang="en-GB" dirty="0"/>
              <a:t> information we hold</a:t>
            </a:r>
          </a:p>
        </p:txBody>
      </p:sp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BC36D8C-A902-4A14-A353-EE1C9577B3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11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AF3BD3-E073-4347-BC8D-B90E1FEF5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  <p:pic>
        <p:nvPicPr>
          <p:cNvPr id="3074" name="Picture 2" descr="person holding click pen">
            <a:extLst>
              <a:ext uri="{FF2B5EF4-FFF2-40B4-BE49-F238E27FC236}">
                <a16:creationId xmlns:a16="http://schemas.microsoft.com/office/drawing/2014/main" id="{AF4E96C1-F206-49DF-88DF-01B9AC155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30CFB1-29ED-455E-A496-FC81C6683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8919" y="1682415"/>
            <a:ext cx="4321030" cy="1054769"/>
          </a:xfrm>
        </p:spPr>
        <p:txBody>
          <a:bodyPr>
            <a:noAutofit/>
          </a:bodyPr>
          <a:lstStyle/>
          <a:p>
            <a:pPr algn="ctr"/>
            <a:r>
              <a:rPr lang="en-GB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Bold"/>
              </a:rPr>
              <a:t>Secure Database Provisioning in action!</a:t>
            </a:r>
          </a:p>
        </p:txBody>
      </p:sp>
    </p:spTree>
    <p:extLst>
      <p:ext uri="{BB962C8B-B14F-4D97-AF65-F5344CB8AC3E}">
        <p14:creationId xmlns:p14="http://schemas.microsoft.com/office/powerpoint/2010/main" val="150242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D664C-031E-46AA-AF3C-33BCB1EA4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757A2-A74D-4C2A-84C4-8806B50A40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13963" y="2088846"/>
            <a:ext cx="9285997" cy="1093788"/>
          </a:xfrm>
        </p:spPr>
        <p:txBody>
          <a:bodyPr>
            <a:normAutofit/>
          </a:bodyPr>
          <a:lstStyle/>
          <a:p>
            <a:pPr algn="l"/>
            <a:r>
              <a:rPr lang="en-GB"/>
              <a:t>POPIA is applicable to everyone who collects, hold and processes personal information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FC75E-4FA1-424B-9CD3-086F508C55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13962" y="4415972"/>
            <a:ext cx="9284436" cy="1093788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Redgate and </a:t>
            </a:r>
            <a:r>
              <a:rPr lang="en-GB"/>
              <a:t>Blue Turtle</a:t>
            </a:r>
            <a:r>
              <a:rPr lang="en-GB" dirty="0"/>
              <a:t> can help your teams achieve a POPIA defensible position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AFF7E-CA92-4974-A6D9-FE62E2ED60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13961" y="3334661"/>
            <a:ext cx="9488321" cy="529012"/>
          </a:xfrm>
        </p:spPr>
        <p:txBody>
          <a:bodyPr>
            <a:normAutofit/>
          </a:bodyPr>
          <a:lstStyle/>
          <a:p>
            <a:pPr algn="l"/>
            <a:r>
              <a:rPr lang="en-GB"/>
              <a:t>Pre-production is an attack surface area we do not need to have</a:t>
            </a:r>
            <a:endParaRPr lang="en-US"/>
          </a:p>
        </p:txBody>
      </p:sp>
      <p:pic>
        <p:nvPicPr>
          <p:cNvPr id="8" name="Graphic 8" descr="Gavel">
            <a:extLst>
              <a:ext uri="{FF2B5EF4-FFF2-40B4-BE49-F238E27FC236}">
                <a16:creationId xmlns:a16="http://schemas.microsoft.com/office/drawing/2014/main" id="{2CD8AE89-0C84-4265-8543-E4E1879AA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" y="1949824"/>
            <a:ext cx="914400" cy="914400"/>
          </a:xfrm>
          <a:prstGeom prst="rect">
            <a:avLst/>
          </a:prstGeom>
        </p:spPr>
      </p:pic>
      <p:pic>
        <p:nvPicPr>
          <p:cNvPr id="9" name="Graphic 9" descr="Bullseye">
            <a:extLst>
              <a:ext uri="{FF2B5EF4-FFF2-40B4-BE49-F238E27FC236}">
                <a16:creationId xmlns:a16="http://schemas.microsoft.com/office/drawing/2014/main" id="{7EBFF476-BB41-456A-A473-0005203CD1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082" y="3142129"/>
            <a:ext cx="914400" cy="914400"/>
          </a:xfrm>
          <a:prstGeom prst="rect">
            <a:avLst/>
          </a:prstGeom>
        </p:spPr>
      </p:pic>
      <p:pic>
        <p:nvPicPr>
          <p:cNvPr id="10" name="Graphic 10" descr="Shield Tick">
            <a:extLst>
              <a:ext uri="{FF2B5EF4-FFF2-40B4-BE49-F238E27FC236}">
                <a16:creationId xmlns:a16="http://schemas.microsoft.com/office/drawing/2014/main" id="{8EDEC553-6B41-45C7-86A1-1C359E8138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082" y="4334435"/>
            <a:ext cx="914400" cy="914400"/>
          </a:xfrm>
          <a:prstGeom prst="rect">
            <a:avLst/>
          </a:prstGeom>
        </p:spPr>
      </p:pic>
      <p:pic>
        <p:nvPicPr>
          <p:cNvPr id="13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9ED11B-6D7B-4E99-8645-B1BD999C6F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63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C9D7559-36C4-48AD-8BCE-A293EC130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Questions / Comments</a:t>
            </a:r>
          </a:p>
        </p:txBody>
      </p:sp>
      <p:pic>
        <p:nvPicPr>
          <p:cNvPr id="3" name="Picture Placeholder 2" descr="A cup of coffee sitting on top of a wooden table&#10;&#10;Description automatically generated">
            <a:extLst>
              <a:ext uri="{FF2B5EF4-FFF2-40B4-BE49-F238E27FC236}">
                <a16:creationId xmlns:a16="http://schemas.microsoft.com/office/drawing/2014/main" id="{82949025-ED90-43F0-B513-7878F02335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7" r="20417"/>
          <a:stretch>
            <a:fillRect/>
          </a:stretch>
        </p:blipFill>
        <p:spPr>
          <a:xfrm>
            <a:off x="6096000" y="0"/>
            <a:ext cx="6096000" cy="6858000"/>
          </a:xfrm>
        </p:spPr>
      </p:pic>
    </p:spTree>
    <p:extLst>
      <p:ext uri="{BB962C8B-B14F-4D97-AF65-F5344CB8AC3E}">
        <p14:creationId xmlns:p14="http://schemas.microsoft.com/office/powerpoint/2010/main" val="311729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41D8DE-E1F5-483C-9865-5AC34D38E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  <p:pic>
        <p:nvPicPr>
          <p:cNvPr id="4098" name="Picture 2" descr="white and red no parking sign">
            <a:extLst>
              <a:ext uri="{FF2B5EF4-FFF2-40B4-BE49-F238E27FC236}">
                <a16:creationId xmlns:a16="http://schemas.microsoft.com/office/drawing/2014/main" id="{5A800E1F-B334-4F97-8899-9240B5692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A0AFCE9-7F1F-4B27-BF7C-ABAC85FB28B9}"/>
              </a:ext>
            </a:extLst>
          </p:cNvPr>
          <p:cNvSpPr txBox="1">
            <a:spLocks/>
          </p:cNvSpPr>
          <p:nvPr/>
        </p:nvSpPr>
        <p:spPr>
          <a:xfrm>
            <a:off x="443829" y="2374231"/>
            <a:ext cx="4321030" cy="1054769"/>
          </a:xfrm>
          <a:prstGeom prst="rect">
            <a:avLst/>
          </a:prstGeom>
        </p:spPr>
        <p:txBody>
          <a:bodyPr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rgbClr val="191919"/>
                </a:solidFill>
                <a:latin typeface="Roboto Medium"/>
                <a:ea typeface="+mj-ea"/>
                <a:cs typeface="Roboto Medium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GB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Bold"/>
              </a:rPr>
              <a:t>Thank you for watching!</a:t>
            </a:r>
          </a:p>
        </p:txBody>
      </p:sp>
    </p:spTree>
    <p:extLst>
      <p:ext uri="{BB962C8B-B14F-4D97-AF65-F5344CB8AC3E}">
        <p14:creationId xmlns:p14="http://schemas.microsoft.com/office/powerpoint/2010/main" val="2721039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Tyrone Nel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400">
                <a:latin typeface="Roboto"/>
                <a:cs typeface="Segoe UI Light"/>
              </a:rPr>
              <a:t>Solutions Architect</a:t>
            </a:r>
            <a:endParaRPr lang="en-US" sz="2400"/>
          </a:p>
        </p:txBody>
      </p:sp>
      <p:sp>
        <p:nvSpPr>
          <p:cNvPr id="157" name="Text Placeholder 15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/>
              <a:t>Blue Turtle</a:t>
            </a:r>
          </a:p>
        </p:txBody>
      </p:sp>
      <p:pic>
        <p:nvPicPr>
          <p:cNvPr id="204" name="Picture Placeholder 203">
            <a:extLst>
              <a:ext uri="{FF2B5EF4-FFF2-40B4-BE49-F238E27FC236}">
                <a16:creationId xmlns:a16="http://schemas.microsoft.com/office/drawing/2014/main" id="{0E7DCD05-E4A1-154D-A0A1-62545C5D4AD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526" y="453292"/>
            <a:ext cx="1924049" cy="1924049"/>
          </a:xfrm>
        </p:spPr>
      </p:pic>
      <p:sp>
        <p:nvSpPr>
          <p:cNvPr id="158" name="Text Placeholder 157"/>
          <p:cNvSpPr>
            <a:spLocks noGrp="1"/>
          </p:cNvSpPr>
          <p:nvPr>
            <p:ph type="body" sz="quarter" idx="14"/>
          </p:nvPr>
        </p:nvSpPr>
        <p:spPr>
          <a:xfrm>
            <a:off x="657567" y="4611485"/>
            <a:ext cx="4331368" cy="358448"/>
          </a:xfrm>
        </p:spPr>
        <p:txBody>
          <a:bodyPr/>
          <a:lstStyle/>
          <a:p>
            <a:r>
              <a:rPr lang="en-US"/>
              <a:t>tyronen@blueturtle.co.za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3169B667-813E-1F49-AF61-4C9BECD34BF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Roboto"/>
                <a:ea typeface="Roboto"/>
                <a:cs typeface="Segoe UI Light"/>
              </a:rPr>
              <a:t>Solutions Architect</a:t>
            </a:r>
            <a:endParaRPr lang="en-US" sz="2400" dirty="0">
              <a:ea typeface="Roboto"/>
            </a:endParaRPr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9746B95F-3ACE-AF45-88BC-313B7879DE9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7567" y="5149157"/>
            <a:ext cx="4331368" cy="358448"/>
          </a:xfrm>
        </p:spPr>
        <p:txBody>
          <a:bodyPr/>
          <a:lstStyle/>
          <a:p>
            <a:r>
              <a:rPr lang="en-US"/>
              <a:t>/in/tyrone-nel-38083a24/</a:t>
            </a:r>
          </a:p>
        </p:txBody>
      </p:sp>
      <p:sp>
        <p:nvSpPr>
          <p:cNvPr id="187" name="Content Placeholder 186">
            <a:extLst>
              <a:ext uri="{FF2B5EF4-FFF2-40B4-BE49-F238E27FC236}">
                <a16:creationId xmlns:a16="http://schemas.microsoft.com/office/drawing/2014/main" id="{E632E579-89CA-7D46-99BD-81D228247A64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/>
              <a:t>Chris Unwin</a:t>
            </a:r>
          </a:p>
        </p:txBody>
      </p:sp>
      <p:sp>
        <p:nvSpPr>
          <p:cNvPr id="231" name="Text Placeholder 230">
            <a:extLst>
              <a:ext uri="{FF2B5EF4-FFF2-40B4-BE49-F238E27FC236}">
                <a16:creationId xmlns:a16="http://schemas.microsoft.com/office/drawing/2014/main" id="{CD5FBBB4-8087-F149-B591-6BD0E5D0494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sz="1850" b="1">
                <a:latin typeface="Roboto"/>
                <a:cs typeface="Segoe UI Light"/>
              </a:rPr>
              <a:t>Redgate Software</a:t>
            </a:r>
            <a:endParaRPr lang="en-US" b="1"/>
          </a:p>
        </p:txBody>
      </p:sp>
      <p:sp>
        <p:nvSpPr>
          <p:cNvPr id="233" name="Text Placeholder 232">
            <a:extLst>
              <a:ext uri="{FF2B5EF4-FFF2-40B4-BE49-F238E27FC236}">
                <a16:creationId xmlns:a16="http://schemas.microsoft.com/office/drawing/2014/main" id="{0A94A2B3-A128-E046-86C6-CA31EE63569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686749" y="5149157"/>
            <a:ext cx="4331368" cy="358448"/>
          </a:xfrm>
        </p:spPr>
        <p:txBody>
          <a:bodyPr/>
          <a:lstStyle/>
          <a:p>
            <a:r>
              <a:rPr lang="en-US" sz="1850">
                <a:latin typeface="Roboto"/>
                <a:cs typeface="Segoe UI Light"/>
              </a:rPr>
              <a:t>@PlantBasedSQL</a:t>
            </a:r>
            <a:endParaRPr lang="en-US" sz="1850"/>
          </a:p>
        </p:txBody>
      </p:sp>
      <p:sp>
        <p:nvSpPr>
          <p:cNvPr id="234" name="Text Placeholder 233">
            <a:extLst>
              <a:ext uri="{FF2B5EF4-FFF2-40B4-BE49-F238E27FC236}">
                <a16:creationId xmlns:a16="http://schemas.microsoft.com/office/drawing/2014/main" id="{C8440CE6-9B79-914C-8281-47F1789A9A46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6686749" y="4611485"/>
            <a:ext cx="4331368" cy="358448"/>
          </a:xfrm>
        </p:spPr>
        <p:txBody>
          <a:bodyPr/>
          <a:lstStyle/>
          <a:p>
            <a:r>
              <a:rPr lang="en-US" sz="1850">
                <a:latin typeface="Roboto"/>
                <a:cs typeface="Segoe UI Light"/>
              </a:rPr>
              <a:t>Chris.Unwin@red-gate.com</a:t>
            </a:r>
            <a:endParaRPr lang="en-US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F9B550BF-FF17-4B96-9550-5025E7734D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1607" y="505506"/>
            <a:ext cx="1905000" cy="181927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5557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19449D-E429-4521-A0E2-9257002DE8DF}"/>
              </a:ext>
            </a:extLst>
          </p:cNvPr>
          <p:cNvSpPr txBox="1">
            <a:spLocks/>
          </p:cNvSpPr>
          <p:nvPr/>
        </p:nvSpPr>
        <p:spPr bwMode="auto">
          <a:xfrm>
            <a:off x="2980689" y="2437156"/>
            <a:ext cx="1010815" cy="74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300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DFEECAD-44EF-4E13-985D-88058287AB2F}"/>
              </a:ext>
            </a:extLst>
          </p:cNvPr>
          <p:cNvSpPr txBox="1">
            <a:spLocks/>
          </p:cNvSpPr>
          <p:nvPr/>
        </p:nvSpPr>
        <p:spPr>
          <a:xfrm>
            <a:off x="2365119" y="3143642"/>
            <a:ext cx="2147095" cy="5050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Redgaters and counting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50D463B-EFD9-4CC9-8D26-18D87EE49EBA}"/>
              </a:ext>
            </a:extLst>
          </p:cNvPr>
          <p:cNvSpPr txBox="1">
            <a:spLocks/>
          </p:cNvSpPr>
          <p:nvPr/>
        </p:nvSpPr>
        <p:spPr>
          <a:xfrm>
            <a:off x="5192817" y="2576736"/>
            <a:ext cx="1358685" cy="5631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20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9B4978C-C42C-40BE-AF07-0CB60E2E289A}"/>
              </a:ext>
            </a:extLst>
          </p:cNvPr>
          <p:cNvSpPr txBox="1">
            <a:spLocks/>
          </p:cNvSpPr>
          <p:nvPr/>
        </p:nvSpPr>
        <p:spPr>
          <a:xfrm>
            <a:off x="4798612" y="3163962"/>
            <a:ext cx="2147095" cy="334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years old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7E2E5B-A484-4D57-B5B5-602AD8121417}"/>
              </a:ext>
            </a:extLst>
          </p:cNvPr>
          <p:cNvSpPr txBox="1">
            <a:spLocks/>
          </p:cNvSpPr>
          <p:nvPr/>
        </p:nvSpPr>
        <p:spPr>
          <a:xfrm>
            <a:off x="7358610" y="2607284"/>
            <a:ext cx="2037381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202,000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A3775BB-9129-44B5-95C1-E87A632A8B42}"/>
              </a:ext>
            </a:extLst>
          </p:cNvPr>
          <p:cNvSpPr txBox="1">
            <a:spLocks/>
          </p:cNvSpPr>
          <p:nvPr/>
        </p:nvSpPr>
        <p:spPr>
          <a:xfrm>
            <a:off x="7303753" y="3163962"/>
            <a:ext cx="2147095" cy="334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customers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DE2956A-176F-491B-8D4D-8C9744D93307}"/>
              </a:ext>
            </a:extLst>
          </p:cNvPr>
          <p:cNvSpPr txBox="1">
            <a:spLocks/>
          </p:cNvSpPr>
          <p:nvPr/>
        </p:nvSpPr>
        <p:spPr>
          <a:xfrm>
            <a:off x="2527351" y="5022161"/>
            <a:ext cx="2037381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2m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F0F2627-D0AF-404B-A4E8-DBEF116BAE01}"/>
              </a:ext>
            </a:extLst>
          </p:cNvPr>
          <p:cNvSpPr txBox="1">
            <a:spLocks/>
          </p:cNvSpPr>
          <p:nvPr/>
        </p:nvSpPr>
        <p:spPr>
          <a:xfrm>
            <a:off x="2472493" y="5566981"/>
            <a:ext cx="2147095" cy="505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SQL Server Central and Simple Talk users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DB30440-BC20-49DD-8A58-2DBD9EB44CE8}"/>
              </a:ext>
            </a:extLst>
          </p:cNvPr>
          <p:cNvSpPr txBox="1">
            <a:spLocks/>
          </p:cNvSpPr>
          <p:nvPr/>
        </p:nvSpPr>
        <p:spPr>
          <a:xfrm>
            <a:off x="5192817" y="5022161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91%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9BE42599-D7F9-44EC-B902-28CD4AE4FCDF}"/>
              </a:ext>
            </a:extLst>
          </p:cNvPr>
          <p:cNvSpPr txBox="1">
            <a:spLocks/>
          </p:cNvSpPr>
          <p:nvPr/>
        </p:nvSpPr>
        <p:spPr>
          <a:xfrm>
            <a:off x="4798612" y="5566981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Of the Fortune 100 use our tools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F531CBC8-8528-4A8A-8AE5-058E05778AFF}"/>
              </a:ext>
            </a:extLst>
          </p:cNvPr>
          <p:cNvSpPr txBox="1">
            <a:spLocks/>
          </p:cNvSpPr>
          <p:nvPr/>
        </p:nvSpPr>
        <p:spPr>
          <a:xfrm>
            <a:off x="7697958" y="5022161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1147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789BDF5F-CBF6-44AB-8D42-694C657D0779}"/>
              </a:ext>
            </a:extLst>
          </p:cNvPr>
          <p:cNvSpPr txBox="1">
            <a:spLocks/>
          </p:cNvSpPr>
          <p:nvPr/>
        </p:nvSpPr>
        <p:spPr>
          <a:xfrm>
            <a:off x="7303753" y="5566981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product releases last year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3591ECC5-F41B-46F9-AB52-8960B2CF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08" y="193493"/>
            <a:ext cx="10515600" cy="1012660"/>
          </a:xfrm>
        </p:spPr>
        <p:txBody>
          <a:bodyPr/>
          <a:lstStyle/>
          <a:p>
            <a:r>
              <a:rPr lang="en-GB">
                <a:latin typeface="Roboto Regular"/>
              </a:rPr>
              <a:t>A little about Redgate…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504" y="1392584"/>
            <a:ext cx="814324" cy="11059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545" y="1477928"/>
            <a:ext cx="935228" cy="102057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1896" y="1462669"/>
            <a:ext cx="1130808" cy="99568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1504" y="3863841"/>
            <a:ext cx="1088136" cy="92811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04545" y="3849910"/>
            <a:ext cx="892556" cy="112369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1235" y="3738455"/>
            <a:ext cx="903224" cy="1166368"/>
          </a:xfrm>
          <a:prstGeom prst="rect">
            <a:avLst/>
          </a:prstGeom>
        </p:spPr>
      </p:pic>
      <p:pic>
        <p:nvPicPr>
          <p:cNvPr id="7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C59BA1-C551-4636-9FD2-FF4A0B0FAA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5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3591ECC5-F41B-46F9-AB52-8960B2CF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08" y="193493"/>
            <a:ext cx="10515600" cy="101266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 Regular"/>
              </a:rPr>
              <a:t>A little about Blue Turtle…</a:t>
            </a:r>
          </a:p>
        </p:txBody>
      </p:sp>
      <p:sp>
        <p:nvSpPr>
          <p:cNvPr id="5" name="Oval 41">
            <a:extLst>
              <a:ext uri="{FF2B5EF4-FFF2-40B4-BE49-F238E27FC236}">
                <a16:creationId xmlns:a16="http://schemas.microsoft.com/office/drawing/2014/main" id="{D0BA1524-F443-4FC7-9D86-F1F6DA3F6C62}"/>
              </a:ext>
            </a:extLst>
          </p:cNvPr>
          <p:cNvSpPr>
            <a:spLocks/>
          </p:cNvSpPr>
          <p:nvPr/>
        </p:nvSpPr>
        <p:spPr bwMode="auto">
          <a:xfrm>
            <a:off x="1261262" y="1393177"/>
            <a:ext cx="482488" cy="482488"/>
          </a:xfrm>
          <a:prstGeom prst="ellipse">
            <a:avLst/>
          </a:prstGeom>
          <a:solidFill>
            <a:srgbClr val="F7F7F7"/>
          </a:solidFill>
          <a:ln w="88900">
            <a:solidFill>
              <a:schemeClr val="tx2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3732A0-376D-4082-BC1E-8DD7069ACFAC}"/>
              </a:ext>
            </a:extLst>
          </p:cNvPr>
          <p:cNvSpPr txBox="1"/>
          <p:nvPr/>
        </p:nvSpPr>
        <p:spPr>
          <a:xfrm>
            <a:off x="1903412" y="1242097"/>
            <a:ext cx="1931384" cy="73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2003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Year Founded</a:t>
            </a:r>
          </a:p>
        </p:txBody>
      </p:sp>
      <p:sp>
        <p:nvSpPr>
          <p:cNvPr id="8" name="Oval 41">
            <a:extLst>
              <a:ext uri="{FF2B5EF4-FFF2-40B4-BE49-F238E27FC236}">
                <a16:creationId xmlns:a16="http://schemas.microsoft.com/office/drawing/2014/main" id="{C8093EF3-166B-43B0-9FAC-EDBFCBB56378}"/>
              </a:ext>
            </a:extLst>
          </p:cNvPr>
          <p:cNvSpPr>
            <a:spLocks/>
          </p:cNvSpPr>
          <p:nvPr/>
        </p:nvSpPr>
        <p:spPr bwMode="auto">
          <a:xfrm>
            <a:off x="1261262" y="2249817"/>
            <a:ext cx="482488" cy="482488"/>
          </a:xfrm>
          <a:prstGeom prst="ellipse">
            <a:avLst/>
          </a:prstGeom>
          <a:solidFill>
            <a:srgbClr val="F7F7F7"/>
          </a:solidFill>
          <a:ln w="88900">
            <a:solidFill>
              <a:schemeClr val="tx2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Oval 41">
            <a:extLst>
              <a:ext uri="{FF2B5EF4-FFF2-40B4-BE49-F238E27FC236}">
                <a16:creationId xmlns:a16="http://schemas.microsoft.com/office/drawing/2014/main" id="{70F104EF-9D03-4CF5-9A30-059B8560D071}"/>
              </a:ext>
            </a:extLst>
          </p:cNvPr>
          <p:cNvSpPr>
            <a:spLocks/>
          </p:cNvSpPr>
          <p:nvPr/>
        </p:nvSpPr>
        <p:spPr bwMode="auto">
          <a:xfrm>
            <a:off x="1261262" y="3113713"/>
            <a:ext cx="482488" cy="482488"/>
          </a:xfrm>
          <a:prstGeom prst="ellipse">
            <a:avLst/>
          </a:prstGeom>
          <a:solidFill>
            <a:srgbClr val="F7F7F7"/>
          </a:solidFill>
          <a:ln w="88900">
            <a:solidFill>
              <a:schemeClr val="tx2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4FC2F0-0AB8-4E38-8A32-7FF419EA0A66}"/>
              </a:ext>
            </a:extLst>
          </p:cNvPr>
          <p:cNvSpPr txBox="1"/>
          <p:nvPr/>
        </p:nvSpPr>
        <p:spPr>
          <a:xfrm>
            <a:off x="1903412" y="2098737"/>
            <a:ext cx="5447128" cy="73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140+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Blue Turtle Team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613282-A128-4C8D-8595-75A6A5C9B334}"/>
              </a:ext>
            </a:extLst>
          </p:cNvPr>
          <p:cNvSpPr txBox="1"/>
          <p:nvPr/>
        </p:nvSpPr>
        <p:spPr>
          <a:xfrm>
            <a:off x="1903412" y="2962633"/>
            <a:ext cx="7168910" cy="73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300+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Enterprise Customers Throughout Africa</a:t>
            </a:r>
          </a:p>
        </p:txBody>
      </p:sp>
      <p:sp>
        <p:nvSpPr>
          <p:cNvPr id="13" name="Oval 41">
            <a:extLst>
              <a:ext uri="{FF2B5EF4-FFF2-40B4-BE49-F238E27FC236}">
                <a16:creationId xmlns:a16="http://schemas.microsoft.com/office/drawing/2014/main" id="{53736FAA-8494-4128-B62E-BC131C32AFEA}"/>
              </a:ext>
            </a:extLst>
          </p:cNvPr>
          <p:cNvSpPr>
            <a:spLocks/>
          </p:cNvSpPr>
          <p:nvPr/>
        </p:nvSpPr>
        <p:spPr bwMode="auto">
          <a:xfrm>
            <a:off x="1261262" y="3967379"/>
            <a:ext cx="482488" cy="482488"/>
          </a:xfrm>
          <a:prstGeom prst="ellipse">
            <a:avLst/>
          </a:prstGeom>
          <a:solidFill>
            <a:srgbClr val="F7F7F7"/>
          </a:solidFill>
          <a:ln w="88900">
            <a:solidFill>
              <a:schemeClr val="tx2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454116-4AED-4937-9C91-006DB051A1DA}"/>
              </a:ext>
            </a:extLst>
          </p:cNvPr>
          <p:cNvSpPr txBox="1"/>
          <p:nvPr/>
        </p:nvSpPr>
        <p:spPr>
          <a:xfrm>
            <a:off x="1903412" y="3830653"/>
            <a:ext cx="7168910" cy="73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BBBEE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Level 1</a:t>
            </a:r>
          </a:p>
        </p:txBody>
      </p:sp>
      <p:sp>
        <p:nvSpPr>
          <p:cNvPr id="15" name="Oval 41">
            <a:extLst>
              <a:ext uri="{FF2B5EF4-FFF2-40B4-BE49-F238E27FC236}">
                <a16:creationId xmlns:a16="http://schemas.microsoft.com/office/drawing/2014/main" id="{938F72F1-8E8D-483A-8C44-25C63EC5DCD2}"/>
              </a:ext>
            </a:extLst>
          </p:cNvPr>
          <p:cNvSpPr>
            <a:spLocks/>
          </p:cNvSpPr>
          <p:nvPr/>
        </p:nvSpPr>
        <p:spPr bwMode="auto">
          <a:xfrm>
            <a:off x="1247091" y="4791898"/>
            <a:ext cx="482488" cy="482488"/>
          </a:xfrm>
          <a:prstGeom prst="ellipse">
            <a:avLst/>
          </a:prstGeom>
          <a:solidFill>
            <a:srgbClr val="F7F7F7"/>
          </a:solidFill>
          <a:ln w="88900">
            <a:solidFill>
              <a:schemeClr val="tx2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C5DAA4-9464-4142-8104-C8E77CE3A6A8}"/>
              </a:ext>
            </a:extLst>
          </p:cNvPr>
          <p:cNvSpPr txBox="1"/>
          <p:nvPr/>
        </p:nvSpPr>
        <p:spPr>
          <a:xfrm>
            <a:off x="1889241" y="4655172"/>
            <a:ext cx="7168910" cy="73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Redgate Partner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Roboto Bold" charset="0"/>
              </a:rPr>
              <a:t>Sole partner for Southern Africa</a:t>
            </a:r>
          </a:p>
        </p:txBody>
      </p:sp>
      <p:pic>
        <p:nvPicPr>
          <p:cNvPr id="3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4E2021-E715-4705-A484-11F4BD18E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834" y="6043613"/>
            <a:ext cx="1511879" cy="62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5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716F13-C048-4BC6-9A88-D78FB9AC2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/>
              <a:t>We want to hear from </a:t>
            </a:r>
            <a:r>
              <a:rPr lang="en-US" b="1" i="1"/>
              <a:t>you!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B6BE5CF-18E0-4940-B570-D613F7D625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85840" cy="6858000"/>
          </a:xfrm>
        </p:spPr>
      </p:pic>
    </p:spTree>
    <p:extLst>
      <p:ext uri="{BB962C8B-B14F-4D97-AF65-F5344CB8AC3E}">
        <p14:creationId xmlns:p14="http://schemas.microsoft.com/office/powerpoint/2010/main" val="236807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E4D6C2-814A-4062-81D0-AC7270EFA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217" y="306575"/>
            <a:ext cx="4780280" cy="883033"/>
          </a:xfrm>
        </p:spPr>
        <p:txBody>
          <a:bodyPr>
            <a:normAutofit lnSpcReduction="10000"/>
          </a:bodyPr>
          <a:lstStyle/>
          <a:p>
            <a:pPr algn="ctr"/>
            <a:r>
              <a:rPr lang="en-GB"/>
              <a:t>Goal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8384A0C6-6042-4E6C-8ECD-F609254F64D9}"/>
              </a:ext>
            </a:extLst>
          </p:cNvPr>
          <p:cNvSpPr txBox="1">
            <a:spLocks/>
          </p:cNvSpPr>
          <p:nvPr/>
        </p:nvSpPr>
        <p:spPr bwMode="auto">
          <a:xfrm>
            <a:off x="6715217" y="1287088"/>
            <a:ext cx="4892848" cy="453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70000" lnSpcReduction="20000"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defRPr lang="en-US" sz="5400" b="0" i="0" kern="1200" dirty="0" smtClean="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Char char="•"/>
              <a:defRPr lang="en-US" sz="2800" b="0" i="0" kern="1200" dirty="0" smtClean="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Char char="•"/>
              <a:defRPr lang="en-US" sz="2400" b="0" i="0" kern="1200" dirty="0" smtClean="0">
                <a:solidFill>
                  <a:schemeClr val="bg2">
                    <a:lumMod val="25000"/>
                  </a:schemeClr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 sz="3600" i="1" dirty="0">
                <a:solidFill>
                  <a:schemeClr val="tx1"/>
                </a:solidFill>
              </a:rPr>
              <a:t>You will be able to describe:</a:t>
            </a:r>
            <a:endParaRPr lang="en-US" sz="3600" dirty="0">
              <a:solidFill>
                <a:schemeClr val="tx1"/>
              </a:solidFill>
            </a:endParaRPr>
          </a:p>
          <a:p>
            <a:pPr>
              <a:defRPr/>
            </a:pPr>
            <a:endParaRPr lang="en-GB" sz="3600" i="1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GB" sz="4100" i="1" dirty="0">
                <a:solidFill>
                  <a:schemeClr val="tx1"/>
                </a:solidFill>
              </a:rPr>
              <a:t>1. How Database DevOps with Redgate and </a:t>
            </a:r>
            <a:r>
              <a:rPr lang="en-GB" sz="4100" i="1" dirty="0" err="1">
                <a:solidFill>
                  <a:schemeClr val="tx1"/>
                </a:solidFill>
              </a:rPr>
              <a:t>BlueTurtle</a:t>
            </a:r>
            <a:r>
              <a:rPr lang="en-GB" sz="4100" i="1" dirty="0">
                <a:solidFill>
                  <a:schemeClr val="tx1"/>
                </a:solidFill>
              </a:rPr>
              <a:t> enhances Developer Agility.</a:t>
            </a:r>
            <a:br>
              <a:rPr lang="en-GB" sz="4100" i="1" dirty="0"/>
            </a:br>
            <a:endParaRPr lang="en-GB" sz="4100">
              <a:solidFill>
                <a:schemeClr val="tx1"/>
              </a:solidFill>
            </a:endParaRPr>
          </a:p>
          <a:p>
            <a:pPr>
              <a:defRPr/>
            </a:pPr>
            <a:r>
              <a:rPr lang="en-GB" sz="4100" i="1" dirty="0">
                <a:solidFill>
                  <a:schemeClr val="tx1"/>
                </a:solidFill>
              </a:rPr>
              <a:t>2.  Shortens Dev Cycles and reduces Time to market all whilst being POPIA compliant!</a:t>
            </a:r>
            <a:endParaRPr lang="en-GB" sz="4100">
              <a:solidFill>
                <a:schemeClr val="tx1"/>
              </a:solidFill>
            </a:endParaRPr>
          </a:p>
        </p:txBody>
      </p:sp>
      <p:pic>
        <p:nvPicPr>
          <p:cNvPr id="2050" name="Picture 2" descr="man in red soccer jersey kicking soccer ball on green grass field during daytime">
            <a:extLst>
              <a:ext uri="{FF2B5EF4-FFF2-40B4-BE49-F238E27FC236}">
                <a16:creationId xmlns:a16="http://schemas.microsoft.com/office/drawing/2014/main" id="{09B7B260-3DE4-44F0-AD97-1606AC09C80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1" b="8391"/>
          <a:stretch>
            <a:fillRect/>
          </a:stretch>
        </p:blipFill>
        <p:spPr bwMode="auto">
          <a:xfrm>
            <a:off x="0" y="0"/>
            <a:ext cx="6086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2409B8EF-2C25-4070-B820-EA7203905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1218" y="6044046"/>
            <a:ext cx="1487632" cy="59747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35FCD6A-32E6-4DBE-B3F2-989C2037A42E}"/>
              </a:ext>
            </a:extLst>
          </p:cNvPr>
          <p:cNvCxnSpPr/>
          <p:nvPr/>
        </p:nvCxnSpPr>
        <p:spPr>
          <a:xfrm>
            <a:off x="9938032" y="5996826"/>
            <a:ext cx="0" cy="588817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8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061B-E7F8-494C-8DB2-8A7DC0714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POPIA…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11FD-2067-4F81-93CD-B0503B42C6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88358" y="2605294"/>
            <a:ext cx="3376069" cy="1093788"/>
          </a:xfrm>
        </p:spPr>
        <p:txBody>
          <a:bodyPr>
            <a:normAutofit/>
          </a:bodyPr>
          <a:lstStyle/>
          <a:p>
            <a:r>
              <a:rPr lang="en-GB"/>
              <a:t>Protection of Personal Information Act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B7057-C500-4272-9E41-46BE17EA3C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8390" y="2605294"/>
            <a:ext cx="4444728" cy="1093788"/>
          </a:xfrm>
        </p:spPr>
        <p:txBody>
          <a:bodyPr>
            <a:normAutofit/>
          </a:bodyPr>
          <a:lstStyle/>
          <a:p>
            <a:r>
              <a:rPr lang="en-GB"/>
              <a:t>Applies to </a:t>
            </a:r>
            <a:r>
              <a:rPr lang="en-GB" u="sng"/>
              <a:t>All</a:t>
            </a:r>
            <a:r>
              <a:rPr lang="en-GB"/>
              <a:t> Personal Information (PI) in </a:t>
            </a:r>
            <a:r>
              <a:rPr lang="en-GB" u="sng"/>
              <a:t>Any</a:t>
            </a:r>
            <a:r>
              <a:rPr lang="en-GB"/>
              <a:t> Format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EDCE6-3B4E-486B-A259-48AFFC0A4A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74627" y="4908164"/>
            <a:ext cx="4063728" cy="1093788"/>
          </a:xfrm>
        </p:spPr>
        <p:txBody>
          <a:bodyPr>
            <a:normAutofit fontScale="92500" lnSpcReduction="10000"/>
          </a:bodyPr>
          <a:lstStyle/>
          <a:p>
            <a:r>
              <a:rPr lang="en-GB"/>
              <a:t>Prescribed set of Protection Rules for Storing and Processing PI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B28609-589C-4283-9CEB-4FCE8281F6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74453" y="4904363"/>
            <a:ext cx="3273850" cy="1093788"/>
          </a:xfrm>
        </p:spPr>
        <p:txBody>
          <a:bodyPr/>
          <a:lstStyle/>
          <a:p>
            <a:r>
              <a:rPr lang="en-GB"/>
              <a:t>Substantial Fines and Jail Time!</a:t>
            </a:r>
          </a:p>
        </p:txBody>
      </p:sp>
      <p:pic>
        <p:nvPicPr>
          <p:cNvPr id="7" name="Graphic 7" descr="Group of people">
            <a:extLst>
              <a:ext uri="{FF2B5EF4-FFF2-40B4-BE49-F238E27FC236}">
                <a16:creationId xmlns:a16="http://schemas.microsoft.com/office/drawing/2014/main" id="{897B285D-FF8B-444D-9696-F3131B754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7971" y="1605776"/>
            <a:ext cx="914400" cy="914400"/>
          </a:xfrm>
          <a:prstGeom prst="rect">
            <a:avLst/>
          </a:prstGeom>
        </p:spPr>
      </p:pic>
      <p:pic>
        <p:nvPicPr>
          <p:cNvPr id="8" name="Graphic 8" descr="Cloud">
            <a:extLst>
              <a:ext uri="{FF2B5EF4-FFF2-40B4-BE49-F238E27FC236}">
                <a16:creationId xmlns:a16="http://schemas.microsoft.com/office/drawing/2014/main" id="{AEDC07F8-B143-4C26-BAB1-428CBAF34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37287" y="1550019"/>
            <a:ext cx="914400" cy="914400"/>
          </a:xfrm>
          <a:prstGeom prst="rect">
            <a:avLst/>
          </a:prstGeom>
        </p:spPr>
      </p:pic>
      <p:pic>
        <p:nvPicPr>
          <p:cNvPr id="9" name="Graphic 9" descr="Database">
            <a:extLst>
              <a:ext uri="{FF2B5EF4-FFF2-40B4-BE49-F238E27FC236}">
                <a16:creationId xmlns:a16="http://schemas.microsoft.com/office/drawing/2014/main" id="{E6D2C1F8-45BE-4E44-B313-F7B4A61E1D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28699" y="1553504"/>
            <a:ext cx="914400" cy="914400"/>
          </a:xfrm>
          <a:prstGeom prst="rect">
            <a:avLst/>
          </a:prstGeom>
        </p:spPr>
      </p:pic>
      <p:pic>
        <p:nvPicPr>
          <p:cNvPr id="10" name="Graphic 10" descr="Document">
            <a:extLst>
              <a:ext uri="{FF2B5EF4-FFF2-40B4-BE49-F238E27FC236}">
                <a16:creationId xmlns:a16="http://schemas.microsoft.com/office/drawing/2014/main" id="{89EB3B4F-143B-4C11-884E-632335E412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24282" y="1556989"/>
            <a:ext cx="914400" cy="914400"/>
          </a:xfrm>
          <a:prstGeom prst="rect">
            <a:avLst/>
          </a:prstGeom>
        </p:spPr>
      </p:pic>
      <p:pic>
        <p:nvPicPr>
          <p:cNvPr id="11" name="Graphic 11" descr="Scales of justice">
            <a:extLst>
              <a:ext uri="{FF2B5EF4-FFF2-40B4-BE49-F238E27FC236}">
                <a16:creationId xmlns:a16="http://schemas.microsoft.com/office/drawing/2014/main" id="{125BE498-9446-4C9F-8EAC-0B13643E96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655849" y="3938239"/>
            <a:ext cx="914400" cy="914400"/>
          </a:xfrm>
          <a:prstGeom prst="rect">
            <a:avLst/>
          </a:prstGeom>
        </p:spPr>
      </p:pic>
      <p:pic>
        <p:nvPicPr>
          <p:cNvPr id="12" name="Graphic 12" descr="Gavel">
            <a:extLst>
              <a:ext uri="{FF2B5EF4-FFF2-40B4-BE49-F238E27FC236}">
                <a16:creationId xmlns:a16="http://schemas.microsoft.com/office/drawing/2014/main" id="{3715FF99-9B70-4DAC-BF4A-2072685995A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426605" y="3993995"/>
            <a:ext cx="914400" cy="914400"/>
          </a:xfrm>
          <a:prstGeom prst="rect">
            <a:avLst/>
          </a:prstGeom>
        </p:spPr>
      </p:pic>
      <p:pic>
        <p:nvPicPr>
          <p:cNvPr id="17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E81A83C-0F14-4341-8531-B1CD46C3A7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60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061B-E7F8-494C-8DB2-8A7DC0714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…and why do we care?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11FD-2067-4F81-93CD-B0503B42C6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846" y="2586709"/>
            <a:ext cx="3905752" cy="1093788"/>
          </a:xfrm>
        </p:spPr>
        <p:txBody>
          <a:bodyPr>
            <a:normAutofit fontScale="92500" lnSpcReduction="10000"/>
          </a:bodyPr>
          <a:lstStyle/>
          <a:p>
            <a:r>
              <a:rPr lang="en-GB"/>
              <a:t>Do you have lots of Non-Production Data for Dev, Test and BI?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B7057-C500-4272-9E41-46BE17EA3C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5757" y="2642465"/>
            <a:ext cx="3915045" cy="1093788"/>
          </a:xfrm>
        </p:spPr>
        <p:txBody>
          <a:bodyPr>
            <a:normAutofit fontScale="92500" lnSpcReduction="10000"/>
          </a:bodyPr>
          <a:lstStyle/>
          <a:p>
            <a:r>
              <a:rPr lang="en-GB"/>
              <a:t>Non-Production Data is at the DevOps beating heart of a 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EDCE6-3B4E-486B-A259-48AFFC0A4A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1090" y="5010384"/>
            <a:ext cx="3905752" cy="1093788"/>
          </a:xfrm>
        </p:spPr>
        <p:txBody>
          <a:bodyPr>
            <a:normAutofit/>
          </a:bodyPr>
          <a:lstStyle/>
          <a:p>
            <a:r>
              <a:rPr lang="en-GB"/>
              <a:t>PI data may only be used for its Original Intent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B28609-589C-4283-9CEB-4FCE8281F6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83635" y="4861701"/>
            <a:ext cx="4054435" cy="1093788"/>
          </a:xfrm>
        </p:spPr>
        <p:txBody>
          <a:bodyPr>
            <a:normAutofit lnSpcReduction="10000"/>
          </a:bodyPr>
          <a:lstStyle/>
          <a:p>
            <a:r>
              <a:rPr lang="en-GB"/>
              <a:t>Reasonable and Appropriate Security Measure are required</a:t>
            </a:r>
          </a:p>
        </p:txBody>
      </p:sp>
      <p:pic>
        <p:nvPicPr>
          <p:cNvPr id="7" name="Graphic 7" descr="Aeroplane">
            <a:extLst>
              <a:ext uri="{FF2B5EF4-FFF2-40B4-BE49-F238E27FC236}">
                <a16:creationId xmlns:a16="http://schemas.microsoft.com/office/drawing/2014/main" id="{33D3AACB-54E3-4203-BD70-5FB043854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96629" y="3993995"/>
            <a:ext cx="914400" cy="914400"/>
          </a:xfrm>
          <a:prstGeom prst="rect">
            <a:avLst/>
          </a:prstGeom>
        </p:spPr>
      </p:pic>
      <p:pic>
        <p:nvPicPr>
          <p:cNvPr id="8" name="Graphic 8" descr="Shopping cart">
            <a:extLst>
              <a:ext uri="{FF2B5EF4-FFF2-40B4-BE49-F238E27FC236}">
                <a16:creationId xmlns:a16="http://schemas.microsoft.com/office/drawing/2014/main" id="{EDF45725-7F44-4839-9E99-1DBB92CF22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83602" y="3941724"/>
            <a:ext cx="914400" cy="914400"/>
          </a:xfrm>
          <a:prstGeom prst="rect">
            <a:avLst/>
          </a:prstGeom>
        </p:spPr>
      </p:pic>
      <p:pic>
        <p:nvPicPr>
          <p:cNvPr id="9" name="Graphic 9" descr="Medical">
            <a:extLst>
              <a:ext uri="{FF2B5EF4-FFF2-40B4-BE49-F238E27FC236}">
                <a16:creationId xmlns:a16="http://schemas.microsoft.com/office/drawing/2014/main" id="{F095D04C-E699-4B40-AFC9-7EA2F87FD9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18574" y="3945209"/>
            <a:ext cx="914400" cy="914400"/>
          </a:xfrm>
          <a:prstGeom prst="rect">
            <a:avLst/>
          </a:prstGeom>
        </p:spPr>
      </p:pic>
      <p:pic>
        <p:nvPicPr>
          <p:cNvPr id="11" name="Graphic 11" descr="Database">
            <a:extLst>
              <a:ext uri="{FF2B5EF4-FFF2-40B4-BE49-F238E27FC236}">
                <a16:creationId xmlns:a16="http://schemas.microsoft.com/office/drawing/2014/main" id="{6B7AA828-0AC3-4CCB-9182-986E713F31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84992" y="1665016"/>
            <a:ext cx="914400" cy="914400"/>
          </a:xfrm>
          <a:prstGeom prst="rect">
            <a:avLst/>
          </a:prstGeom>
        </p:spPr>
      </p:pic>
      <p:pic>
        <p:nvPicPr>
          <p:cNvPr id="13" name="Graphic 13" descr="Heart with pulse">
            <a:extLst>
              <a:ext uri="{FF2B5EF4-FFF2-40B4-BE49-F238E27FC236}">
                <a16:creationId xmlns:a16="http://schemas.microsoft.com/office/drawing/2014/main" id="{20016507-28FF-43DF-8EFB-1D59CF0CD8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454483" y="1735874"/>
            <a:ext cx="914400" cy="914400"/>
          </a:xfrm>
          <a:prstGeom prst="rect">
            <a:avLst/>
          </a:prstGeom>
        </p:spPr>
      </p:pic>
      <p:pic>
        <p:nvPicPr>
          <p:cNvPr id="14" name="Graphic 14" descr="Lock">
            <a:extLst>
              <a:ext uri="{FF2B5EF4-FFF2-40B4-BE49-F238E27FC236}">
                <a16:creationId xmlns:a16="http://schemas.microsoft.com/office/drawing/2014/main" id="{919B7BDC-9AC0-4C22-B9B0-B429F660DE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491654" y="3845312"/>
            <a:ext cx="914400" cy="914400"/>
          </a:xfrm>
          <a:prstGeom prst="rect">
            <a:avLst/>
          </a:prstGeom>
        </p:spPr>
      </p:pic>
      <p:pic>
        <p:nvPicPr>
          <p:cNvPr id="17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E636B79-ED2E-4E9F-8D7C-68E2EFFC403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5695" y="6070023"/>
            <a:ext cx="1487632" cy="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028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dgate Powerpoint Theme Kendra 20191230">
  <a:themeElements>
    <a:clrScheme name="Custom 2">
      <a:dk1>
        <a:sysClr val="windowText" lastClr="000000"/>
      </a:dk1>
      <a:lt1>
        <a:sysClr val="window" lastClr="FFFFFF"/>
      </a:lt1>
      <a:dk2>
        <a:srgbClr val="262626"/>
      </a:dk2>
      <a:lt2>
        <a:srgbClr val="E7E6E6"/>
      </a:lt2>
      <a:accent1>
        <a:srgbClr val="CC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C00000"/>
      </a:accent5>
      <a:accent6>
        <a:srgbClr val="CC0000"/>
      </a:accent6>
      <a:hlink>
        <a:srgbClr val="CC0000"/>
      </a:hlink>
      <a:folHlink>
        <a:srgbClr val="CC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dgate Powerpoint Theme Kendra 20191230" id="{66C094FB-A7FF-45F1-B112-7C3203FE33D1}" vid="{51F8B8E3-DA8E-4991-B773-1A0E02771EF2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BB8A698EEB244A2BC784D81F4CB95" ma:contentTypeVersion="13" ma:contentTypeDescription="Create a new document." ma:contentTypeScope="" ma:versionID="667d97ab01b76eddc271d5cb4592ac9a">
  <xsd:schema xmlns:xsd="http://www.w3.org/2001/XMLSchema" xmlns:xs="http://www.w3.org/2001/XMLSchema" xmlns:p="http://schemas.microsoft.com/office/2006/metadata/properties" xmlns:ns3="411e5d61-9eb3-47d4-9a2d-7c27efb294d2" xmlns:ns4="fc710748-9fc8-4883-be3e-6205abb6690b" targetNamespace="http://schemas.microsoft.com/office/2006/metadata/properties" ma:root="true" ma:fieldsID="7a96f2a570deed348dac52a1eeb515d6" ns3:_="" ns4:_="">
    <xsd:import namespace="411e5d61-9eb3-47d4-9a2d-7c27efb294d2"/>
    <xsd:import namespace="fc710748-9fc8-4883-be3e-6205abb669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1e5d61-9eb3-47d4-9a2d-7c27efb294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10748-9fc8-4883-be3e-6205abb6690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8FEA00-AF98-4876-A272-E36E25FFEB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1e5d61-9eb3-47d4-9a2d-7c27efb294d2"/>
    <ds:schemaRef ds:uri="fc710748-9fc8-4883-be3e-6205abb669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E6F20C-FE1B-47AE-84EA-D0B65A9A7095}">
  <ds:schemaRefs>
    <ds:schemaRef ds:uri="http://schemas.microsoft.com/office/infopath/2007/PartnerControls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fc710748-9fc8-4883-be3e-6205abb6690b"/>
    <ds:schemaRef ds:uri="411e5d61-9eb3-47d4-9a2d-7c27efb294d2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A643577-B048-4AAB-8DA1-B073B5598E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966</Words>
  <Application>Microsoft Office PowerPoint</Application>
  <PresentationFormat>Widescreen</PresentationFormat>
  <Paragraphs>143</Paragraphs>
  <Slides>25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Office Theme</vt:lpstr>
      <vt:lpstr>Redgate Powerpoint Theme Kendra 20191230</vt:lpstr>
      <vt:lpstr>1_Office Theme</vt:lpstr>
      <vt:lpstr>PowerPoint Presentation</vt:lpstr>
      <vt:lpstr>PowerPoint Presentation</vt:lpstr>
      <vt:lpstr>Tyrone Nel</vt:lpstr>
      <vt:lpstr>A little about Redgate…</vt:lpstr>
      <vt:lpstr>A little about Blue Turtle…</vt:lpstr>
      <vt:lpstr>PowerPoint Presentation</vt:lpstr>
      <vt:lpstr>PowerPoint Presentation</vt:lpstr>
      <vt:lpstr>What is POPIA…</vt:lpstr>
      <vt:lpstr>…and why do we care?</vt:lpstr>
      <vt:lpstr> Key challenges</vt:lpstr>
      <vt:lpstr> Recommended approach when getting started </vt:lpstr>
      <vt:lpstr>Fear not! We have a solution</vt:lpstr>
      <vt:lpstr>“Where data is involved, multiple rules will apply - it is simply not enough to draw one line in the sand; plans must be designed, processes re-evaluated, and a defensible position built from all sides.”</vt:lpstr>
      <vt:lpstr>GDPR is going nowhere…</vt:lpstr>
      <vt:lpstr>…and it still applies in South Africa</vt:lpstr>
      <vt:lpstr>GDPR Requirements</vt:lpstr>
      <vt:lpstr>GDPR Fines</vt:lpstr>
      <vt:lpstr>How have our customers responded to GDPR?</vt:lpstr>
      <vt:lpstr>The answer is Compliant Database DevOps</vt:lpstr>
      <vt:lpstr>Find out from people who already did it!</vt:lpstr>
      <vt:lpstr>Setting the scene</vt:lpstr>
      <vt:lpstr>Secure Database Provisioning in action!</vt:lpstr>
      <vt:lpstr>Conclusion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Gina Taylor</dc:creator>
  <cp:lastModifiedBy>Tyrone Nel</cp:lastModifiedBy>
  <cp:revision>194</cp:revision>
  <dcterms:created xsi:type="dcterms:W3CDTF">2020-03-18T19:27:59Z</dcterms:created>
  <dcterms:modified xsi:type="dcterms:W3CDTF">2020-09-02T08:27:46Z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0x010100215BB8A698EEB244A2BC784D81F4CB95</vt:lpwstr>
  </property>
</Properties>
</file>